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3"/>
  </p:notesMasterIdLst>
  <p:sldIdLst>
    <p:sldId id="256" r:id="rId2"/>
    <p:sldId id="259" r:id="rId3"/>
    <p:sldId id="265" r:id="rId4"/>
    <p:sldId id="276" r:id="rId5"/>
    <p:sldId id="277" r:id="rId6"/>
    <p:sldId id="278" r:id="rId7"/>
    <p:sldId id="279" r:id="rId8"/>
    <p:sldId id="280" r:id="rId9"/>
    <p:sldId id="269" r:id="rId10"/>
    <p:sldId id="271" r:id="rId11"/>
    <p:sldId id="275" r:id="rId12"/>
  </p:sldIdLst>
  <p:sldSz cx="18288000" cy="10287000"/>
  <p:notesSz cx="6858000" cy="9144000"/>
  <p:embeddedFontLst>
    <p:embeddedFont>
      <p:font typeface="Assistant" pitchFamily="2" charset="-79"/>
      <p:regular r:id="rId14"/>
      <p:bold r:id="rId15"/>
    </p:embeddedFont>
    <p:embeddedFont>
      <p:font typeface="Lucida Calligraphy" panose="03010101010101010101" pitchFamily="66" charset="0"/>
      <p:regular r:id="rId16"/>
    </p:embeddedFont>
    <p:embeddedFont>
      <p:font typeface="Montserrat" panose="00000500000000000000" pitchFamily="2" charset="0"/>
      <p:regular r:id="rId17"/>
      <p:bold r:id="rId18"/>
      <p:italic r:id="rId19"/>
      <p:boldItalic r:id="rId20"/>
    </p:embeddedFont>
    <p:embeddedFont>
      <p:font typeface="Montserrat SemiBold" panose="000007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83" autoAdjust="0"/>
  </p:normalViewPr>
  <p:slideViewPr>
    <p:cSldViewPr snapToGrid="0">
      <p:cViewPr>
        <p:scale>
          <a:sx n="40" d="100"/>
          <a:sy n="40" d="100"/>
        </p:scale>
        <p:origin x="900" y="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100" dirty="0">
                <a:latin typeface="Montserrat" panose="00000500000000000000" pitchFamily="2" charset="0"/>
                <a:cs typeface="Times New Roman" panose="02020603050405020304" pitchFamily="18" charset="0"/>
              </a:rPr>
              <a:t>The funnel analysis will reveal critical insights into user behavior at each stage of the customer journey, enabling targeted strategies to optimize user engagement, improve conversion rates, and allocate marketing resources effectively. Based on the analysis, actionable recommendations have been made to enhance </a:t>
            </a:r>
            <a:r>
              <a:rPr lang="en-US" sz="1100" dirty="0" err="1">
                <a:latin typeface="Montserrat" panose="00000500000000000000" pitchFamily="2" charset="0"/>
                <a:cs typeface="Times New Roman" panose="02020603050405020304" pitchFamily="18" charset="0"/>
              </a:rPr>
              <a:t>Metrocar’s</a:t>
            </a:r>
            <a:r>
              <a:rPr lang="en-US" sz="1100" dirty="0">
                <a:latin typeface="Montserrat" panose="00000500000000000000" pitchFamily="2" charset="0"/>
                <a:cs typeface="Times New Roman" panose="02020603050405020304" pitchFamily="18" charset="0"/>
              </a:rPr>
              <a:t> overall customer experience and operational efficiency.</a:t>
            </a:r>
          </a:p>
          <a:p>
            <a:pPr marL="0" lvl="0" indent="0" algn="l" rtl="0">
              <a:spcBef>
                <a:spcPts val="0"/>
              </a:spcBef>
              <a:spcAft>
                <a:spcPts val="0"/>
              </a:spcAft>
              <a:buNone/>
            </a:pPr>
            <a:endParaRPr dirty="0"/>
          </a:p>
        </p:txBody>
      </p:sp>
      <p:sp>
        <p:nvSpPr>
          <p:cNvPr id="580" name="Google Shape;58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6" name="Google Shape;75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rtl="0">
              <a:lnSpc>
                <a:spcPct val="140000"/>
              </a:lnSpc>
              <a:spcBef>
                <a:spcPts val="0"/>
              </a:spcBef>
              <a:spcAft>
                <a:spcPts val="0"/>
              </a:spcAft>
              <a:buFont typeface="Arial" panose="020B0604020202020204" pitchFamily="34" charset="0"/>
              <a:buChar char="•"/>
            </a:pPr>
            <a:r>
              <a:rPr lang="en-US" sz="1100" b="0" i="0" u="none" strike="noStrike" cap="none" dirty="0">
                <a:solidFill>
                  <a:srgbClr val="202020"/>
                </a:solidFill>
                <a:latin typeface="Montserrat"/>
                <a:ea typeface="Montserrat"/>
                <a:cs typeface="Montserrat"/>
                <a:sym typeface="Montserrat"/>
              </a:rPr>
              <a:t>In this project, we will conduct a comprehensive funnel analysis of </a:t>
            </a:r>
            <a:r>
              <a:rPr lang="en-US" sz="1100" b="0" i="0" u="none" strike="noStrike" cap="none" dirty="0" err="1">
                <a:solidFill>
                  <a:srgbClr val="202020"/>
                </a:solidFill>
                <a:latin typeface="Montserrat"/>
                <a:ea typeface="Montserrat"/>
                <a:cs typeface="Montserrat"/>
                <a:sym typeface="Montserrat"/>
              </a:rPr>
              <a:t>Metrocar</a:t>
            </a:r>
            <a:r>
              <a:rPr lang="en-US" sz="1100" b="0" i="0" u="none" strike="noStrike" cap="none" dirty="0">
                <a:solidFill>
                  <a:srgbClr val="202020"/>
                </a:solidFill>
                <a:latin typeface="Montserrat"/>
                <a:ea typeface="Montserrat"/>
                <a:cs typeface="Montserrat"/>
                <a:sym typeface="Montserrat"/>
              </a:rPr>
              <a:t>, a ride-sharing app, to evaluate its customer journey from app download to ride review. </a:t>
            </a:r>
          </a:p>
          <a:p>
            <a:pPr marL="342900" marR="0" lvl="0" indent="-342900" algn="just" rtl="0">
              <a:lnSpc>
                <a:spcPct val="140000"/>
              </a:lnSpc>
              <a:spcBef>
                <a:spcPts val="0"/>
              </a:spcBef>
              <a:spcAft>
                <a:spcPts val="0"/>
              </a:spcAft>
              <a:buFont typeface="Arial" panose="020B0604020202020204" pitchFamily="34" charset="0"/>
              <a:buChar char="•"/>
            </a:pPr>
            <a:r>
              <a:rPr lang="en-US" sz="1100" b="0" i="0" u="none" strike="noStrike" cap="none" dirty="0">
                <a:solidFill>
                  <a:srgbClr val="202020"/>
                </a:solidFill>
                <a:latin typeface="Montserrat"/>
                <a:ea typeface="Montserrat"/>
                <a:cs typeface="Montserrat"/>
                <a:sym typeface="Montserrat"/>
              </a:rPr>
              <a:t>Our aim is to identify key drop-off points and optimize the customer experience by analyzing user behavior at each stage of the funnel: app download, signup, ride request, driver acceptance, ride completion, payment, and review.</a:t>
            </a:r>
          </a:p>
          <a:p>
            <a:pPr marL="342900" marR="0" lvl="0" indent="-342900" algn="just" rtl="0">
              <a:lnSpc>
                <a:spcPct val="140000"/>
              </a:lnSpc>
              <a:spcBef>
                <a:spcPts val="0"/>
              </a:spcBef>
              <a:spcAft>
                <a:spcPts val="0"/>
              </a:spcAft>
              <a:buFont typeface="Arial" panose="020B0604020202020204" pitchFamily="34" charset="0"/>
              <a:buChar char="•"/>
            </a:pPr>
            <a:r>
              <a:rPr lang="en-US" sz="1100" b="0" i="0" u="none" strike="noStrike" cap="none" dirty="0">
                <a:solidFill>
                  <a:srgbClr val="202020"/>
                </a:solidFill>
                <a:latin typeface="Montserrat"/>
                <a:ea typeface="Montserrat"/>
                <a:cs typeface="Montserrat"/>
                <a:sym typeface="Montserrat"/>
              </a:rPr>
              <a:t> We will leverage SQL for data extraction and Pandas for data manipulation, with visualizations crafted using </a:t>
            </a:r>
            <a:r>
              <a:rPr lang="en-US" sz="1100" b="0" i="0" u="none" strike="noStrike" cap="none" dirty="0" err="1">
                <a:solidFill>
                  <a:srgbClr val="202020"/>
                </a:solidFill>
                <a:latin typeface="Montserrat"/>
                <a:ea typeface="Montserrat"/>
                <a:cs typeface="Montserrat"/>
                <a:sym typeface="Montserrat"/>
              </a:rPr>
              <a:t>Plotly</a:t>
            </a:r>
            <a:r>
              <a:rPr lang="en-US" sz="1100" b="0" i="0" u="none" strike="noStrike" cap="none" dirty="0">
                <a:solidFill>
                  <a:srgbClr val="202020"/>
                </a:solidFill>
                <a:latin typeface="Montserrat"/>
                <a:ea typeface="Montserrat"/>
                <a:cs typeface="Montserrat"/>
                <a:sym typeface="Montserrat"/>
              </a:rPr>
              <a:t> to illustrate insights. </a:t>
            </a:r>
            <a:endParaRPr lang="en-US" dirty="0"/>
          </a:p>
          <a:p>
            <a:pPr marL="0" lvl="0" indent="0" algn="l" rtl="0">
              <a:spcBef>
                <a:spcPts val="0"/>
              </a:spcBef>
              <a:spcAft>
                <a:spcPts val="0"/>
              </a:spcAft>
              <a:buNone/>
            </a:pPr>
            <a:endParaRPr dirty="0"/>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funnel analysis stages for the </a:t>
            </a:r>
            <a:r>
              <a:rPr lang="en-US" dirty="0" err="1"/>
              <a:t>Metrocar</a:t>
            </a:r>
            <a:r>
              <a:rPr lang="en-US" dirty="0"/>
              <a:t> app are: App Download, Signup, Request Ride, Driver Acceptance, Ride, Payment, and Review. </a:t>
            </a:r>
            <a:r>
              <a:rPr lang="en-US"/>
              <a:t>This sequence tracks the user journey from initial app installation through to providing feedback, helping identify key touchpoints and potential drop-off points in the user experience.</a:t>
            </a:r>
            <a:endParaRPr dirty="0"/>
          </a:p>
        </p:txBody>
      </p:sp>
      <p:sp>
        <p:nvSpPr>
          <p:cNvPr id="406" name="Google Shape;4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highest drop-off occurs at the ride stage (49.23%), indicating a major issue with ride fulfillment. Signup (25.35%) and request ride (29.60%) stages also see significant drop-offs, suggesting potential barriers. The payment process is smooth with no drop-off, but many users skip the review stage (30.24%).</a:t>
            </a:r>
            <a:endParaRPr dirty="0"/>
          </a:p>
        </p:txBody>
      </p:sp>
      <p:sp>
        <p:nvSpPr>
          <p:cNvPr id="406" name="Google Shape;4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33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anose="00000500000000000000" pitchFamily="2" charset="0"/>
              </a:rPr>
              <a:t>iOS users make up the majority of the user base at 60.5%, significantly outpacing Android and web users. Android follows with 29.4%, while web users represent only 10.1% of the total, suggesting a strong focus on optimizing the iOS platform and increasing engagement on Android and web platforms.</a:t>
            </a:r>
          </a:p>
          <a:p>
            <a:pPr marL="0" lvl="0" indent="0" algn="l" rtl="0">
              <a:spcBef>
                <a:spcPts val="0"/>
              </a:spcBef>
              <a:spcAft>
                <a:spcPts val="0"/>
              </a:spcAft>
              <a:buNone/>
            </a:pPr>
            <a:endParaRPr dirty="0"/>
          </a:p>
        </p:txBody>
      </p:sp>
      <p:sp>
        <p:nvSpPr>
          <p:cNvPr id="406" name="Google Shape;4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4177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anose="00000500000000000000" pitchFamily="2" charset="0"/>
              </a:rPr>
              <a:t>The age group 35-44 performs best at every stage of the funnel, indicating strong engagement and success from app download to review. Targeting this demographic with tailored marketing and features could further enhance user experience and conversion rates.</a:t>
            </a:r>
            <a:endParaRPr lang="en-GB" sz="1100" dirty="0">
              <a:latin typeface="Montserrat" panose="00000500000000000000" pitchFamily="2" charset="0"/>
            </a:endParaRPr>
          </a:p>
          <a:p>
            <a:pPr marL="0" lvl="0" indent="0" algn="l" rtl="0">
              <a:spcBef>
                <a:spcPts val="0"/>
              </a:spcBef>
              <a:spcAft>
                <a:spcPts val="0"/>
              </a:spcAft>
              <a:buNone/>
            </a:pPr>
            <a:endParaRPr dirty="0"/>
          </a:p>
        </p:txBody>
      </p:sp>
      <p:sp>
        <p:nvSpPr>
          <p:cNvPr id="406" name="Google Shape;4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2388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anose="00000500000000000000" pitchFamily="2" charset="0"/>
              </a:rPr>
              <a:t>To implement a price-surging strategy effectively, apply higher surge pricing during peak hours (8 AM - 9 AM) to capture high demand while using moderate pricing from 12 PM to 7 PM to manage steady demand. Avoid surge pricing during low-demand hours (2 AM - 5 AM and 10 PM - 2 AM) to prevent customer deterrence.</a:t>
            </a:r>
            <a:endParaRPr lang="en-GB" sz="1100" dirty="0">
              <a:latin typeface="Montserrat" panose="00000500000000000000" pitchFamily="2" charset="0"/>
            </a:endParaRPr>
          </a:p>
          <a:p>
            <a:pPr marL="0" lvl="0" indent="0" algn="l" rtl="0">
              <a:spcBef>
                <a:spcPts val="0"/>
              </a:spcBef>
              <a:spcAft>
                <a:spcPts val="0"/>
              </a:spcAft>
              <a:buNone/>
            </a:pPr>
            <a:endParaRPr dirty="0"/>
          </a:p>
        </p:txBody>
      </p:sp>
      <p:sp>
        <p:nvSpPr>
          <p:cNvPr id="406" name="Google Shape;4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34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ontserrat" panose="00000500000000000000" pitchFamily="2" charset="0"/>
              </a:rPr>
              <a:t>The stage in our customer funnel with the lowest conversion rate is the '</a:t>
            </a:r>
            <a:r>
              <a:rPr lang="en-US" sz="1100" dirty="0" err="1">
                <a:latin typeface="Montserrat" panose="00000500000000000000" pitchFamily="2" charset="0"/>
              </a:rPr>
              <a:t>ride_completed</a:t>
            </a:r>
            <a:r>
              <a:rPr lang="en-US" sz="1100" dirty="0">
                <a:latin typeface="Montserrat" panose="00000500000000000000" pitchFamily="2" charset="0"/>
              </a:rPr>
              <a:t>' stage, which has a conversion rate of just 0.51%. This metric indicates that only a small fraction of users who request a ride ultimately complete it. This low conversion rate is a significant concern because it suggests that a substantial number of users drop off before finalizing their ride.</a:t>
            </a:r>
            <a:endParaRPr lang="en-GB" sz="1100" dirty="0">
              <a:latin typeface="Montserrat" panose="00000500000000000000" pitchFamily="2" charset="0"/>
            </a:endParaRPr>
          </a:p>
          <a:p>
            <a:pPr marL="0" lvl="0" indent="0" algn="l" rtl="0">
              <a:spcBef>
                <a:spcPts val="0"/>
              </a:spcBef>
              <a:spcAft>
                <a:spcPts val="0"/>
              </a:spcAft>
              <a:buNone/>
            </a:pPr>
            <a:endParaRPr dirty="0"/>
          </a:p>
        </p:txBody>
      </p:sp>
      <p:sp>
        <p:nvSpPr>
          <p:cNvPr id="406" name="Google Shape;4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653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457200" algn="just">
              <a:lnSpc>
                <a:spcPct val="150000"/>
              </a:lnSpc>
              <a:buFont typeface="Arial" panose="020B0604020202020204" pitchFamily="34" charset="0"/>
              <a:buChar char="•"/>
            </a:pPr>
            <a:r>
              <a:rPr lang="en-US" sz="1100" b="1" dirty="0">
                <a:latin typeface="Montserrat" panose="00000500000000000000" pitchFamily="2" charset="0"/>
                <a:cs typeface="Times New Roman" panose="02020603050405020304" pitchFamily="18" charset="0"/>
              </a:rPr>
              <a:t>Simplify the signup process</a:t>
            </a:r>
            <a:r>
              <a:rPr lang="en-US" sz="1100" dirty="0">
                <a:latin typeface="Montserrat" panose="00000500000000000000" pitchFamily="2" charset="0"/>
                <a:cs typeface="Times New Roman" panose="02020603050405020304" pitchFamily="18" charset="0"/>
              </a:rPr>
              <a:t> to reduce drop-offs from app download to account creation by minimizing required fields and integrating social media logins.</a:t>
            </a:r>
          </a:p>
          <a:p>
            <a:pPr marL="457200" indent="-457200" algn="just">
              <a:lnSpc>
                <a:spcPct val="150000"/>
              </a:lnSpc>
              <a:buFont typeface="Arial" panose="020B0604020202020204" pitchFamily="34" charset="0"/>
              <a:buChar char="•"/>
            </a:pPr>
            <a:r>
              <a:rPr lang="en-US" b="1" dirty="0"/>
              <a:t>User feedback </a:t>
            </a:r>
            <a:r>
              <a:rPr lang="en-US" dirty="0"/>
              <a:t>should be concentrated on improving interactions and enhancing usage retention across all platforms.</a:t>
            </a:r>
          </a:p>
          <a:p>
            <a:pPr marL="457200" indent="-457200" algn="just">
              <a:lnSpc>
                <a:spcPct val="150000"/>
              </a:lnSpc>
              <a:buFont typeface="Arial" panose="020B0604020202020204" pitchFamily="34" charset="0"/>
              <a:buChar char="•"/>
            </a:pPr>
            <a:r>
              <a:rPr lang="en-US" sz="1100" b="1" dirty="0">
                <a:latin typeface="Montserrat" panose="00000500000000000000" pitchFamily="2" charset="0"/>
                <a:cs typeface="Times New Roman" panose="02020603050405020304" pitchFamily="18" charset="0"/>
              </a:rPr>
              <a:t>Target age groups with higher conversion rates</a:t>
            </a:r>
            <a:r>
              <a:rPr lang="en-US" sz="1100" dirty="0">
                <a:latin typeface="Montserrat" panose="00000500000000000000" pitchFamily="2" charset="0"/>
                <a:cs typeface="Times New Roman" panose="02020603050405020304" pitchFamily="18" charset="0"/>
              </a:rPr>
              <a:t> by tailoring marketing efforts and app features to appeal to these demographics, improving overall funnel performance.</a:t>
            </a:r>
          </a:p>
          <a:p>
            <a:pPr marL="457200" indent="-457200" algn="just">
              <a:lnSpc>
                <a:spcPct val="150000"/>
              </a:lnSpc>
              <a:buFont typeface="Arial" panose="020B0604020202020204" pitchFamily="34" charset="0"/>
              <a:buChar char="•"/>
            </a:pPr>
            <a:r>
              <a:rPr lang="en-US" sz="1100" b="1" dirty="0">
                <a:latin typeface="Montserrat" panose="00000500000000000000" pitchFamily="2" charset="0"/>
                <a:cs typeface="Times New Roman" panose="02020603050405020304" pitchFamily="18" charset="0"/>
              </a:rPr>
              <a:t>Enhance ride requests and driver acceptance</a:t>
            </a:r>
            <a:r>
              <a:rPr lang="en-US" sz="1100" dirty="0">
                <a:latin typeface="Montserrat" panose="00000500000000000000" pitchFamily="2" charset="0"/>
                <a:cs typeface="Times New Roman" panose="02020603050405020304" pitchFamily="18" charset="0"/>
              </a:rPr>
              <a:t> by refining the ride-matching algorithm and providing incentives for faster driver responses to reduce cancellations and improve user experience.</a:t>
            </a:r>
          </a:p>
          <a:p>
            <a:pPr marL="457200" indent="-457200" algn="just">
              <a:lnSpc>
                <a:spcPct val="150000"/>
              </a:lnSpc>
              <a:buFont typeface="Arial" panose="020B0604020202020204" pitchFamily="34" charset="0"/>
              <a:buChar char="•"/>
            </a:pPr>
            <a:r>
              <a:rPr lang="en-US" sz="1100" b="1" dirty="0">
                <a:latin typeface="Montserrat" panose="00000500000000000000" pitchFamily="2" charset="0"/>
                <a:cs typeface="Times New Roman" panose="02020603050405020304" pitchFamily="18" charset="0"/>
              </a:rPr>
              <a:t>Introduce surge pricing during peak demand periods</a:t>
            </a:r>
            <a:r>
              <a:rPr lang="en-US" sz="1100" dirty="0">
                <a:latin typeface="Montserrat" panose="00000500000000000000" pitchFamily="2" charset="0"/>
                <a:cs typeface="Times New Roman" panose="02020603050405020304" pitchFamily="18" charset="0"/>
              </a:rPr>
              <a:t> identified through ride request data to optimize revenue and balance supply with high-demand times.</a:t>
            </a:r>
            <a:endParaRPr lang="en-GB" sz="1100" dirty="0">
              <a:latin typeface="Montserrat" panose="00000500000000000000" pitchFamily="2" charset="0"/>
              <a:cs typeface="Times New Roman" panose="02020603050405020304" pitchFamily="18" charset="0"/>
            </a:endParaRPr>
          </a:p>
          <a:p>
            <a:pPr marL="0" lvl="0" indent="0" algn="l" rtl="0">
              <a:spcBef>
                <a:spcPts val="0"/>
              </a:spcBef>
              <a:spcAft>
                <a:spcPts val="0"/>
              </a:spcAft>
              <a:buNone/>
            </a:pPr>
            <a:endParaRPr dirty="0"/>
          </a:p>
        </p:txBody>
      </p:sp>
      <p:sp>
        <p:nvSpPr>
          <p:cNvPr id="505" name="Google Shape;50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
        <p:nvSpPr>
          <p:cNvPr id="9" name="Google Shape;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 name="Google Shape;1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1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44" name="Google Shape;144;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7"/>
        <p:cNvGrpSpPr/>
        <p:nvPr/>
      </p:nvGrpSpPr>
      <p:grpSpPr>
        <a:xfrm>
          <a:off x="0" y="0"/>
          <a:ext cx="0" cy="0"/>
          <a:chOff x="0" y="0"/>
          <a:chExt cx="0" cy="0"/>
        </a:xfrm>
      </p:grpSpPr>
      <p:sp>
        <p:nvSpPr>
          <p:cNvPr id="148" name="Google Shape;148;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0" name="Google Shape;150;p1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1" name="Google Shape;15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4"/>
        <p:cNvGrpSpPr/>
        <p:nvPr/>
      </p:nvGrpSpPr>
      <p:grpSpPr>
        <a:xfrm>
          <a:off x="0" y="0"/>
          <a:ext cx="0" cy="0"/>
          <a:chOff x="0" y="0"/>
          <a:chExt cx="0" cy="0"/>
        </a:xfrm>
      </p:grpSpPr>
      <p:sp>
        <p:nvSpPr>
          <p:cNvPr id="155" name="Google Shape;155;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57" name="Google Shape;157;p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58" name="Google Shape;158;p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59" name="Google Shape;159;p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60" name="Google Shape;16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3"/>
        <p:cNvGrpSpPr/>
        <p:nvPr/>
      </p:nvGrpSpPr>
      <p:grpSpPr>
        <a:xfrm>
          <a:off x="0" y="0"/>
          <a:ext cx="0" cy="0"/>
          <a:chOff x="0" y="0"/>
          <a:chExt cx="0" cy="0"/>
        </a:xfrm>
      </p:grpSpPr>
      <p:sp>
        <p:nvSpPr>
          <p:cNvPr id="164" name="Google Shape;164;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8"/>
        <p:cNvGrpSpPr/>
        <p:nvPr/>
      </p:nvGrpSpPr>
      <p:grpSpPr>
        <a:xfrm>
          <a:off x="0" y="0"/>
          <a:ext cx="0" cy="0"/>
          <a:chOff x="0" y="0"/>
          <a:chExt cx="0" cy="0"/>
        </a:xfrm>
      </p:grpSpPr>
      <p:sp>
        <p:nvSpPr>
          <p:cNvPr id="169" name="Google Shape;169;p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71" name="Google Shape;171;p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2" name="Google Shape;17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5"/>
        <p:cNvGrpSpPr/>
        <p:nvPr/>
      </p:nvGrpSpPr>
      <p:grpSpPr>
        <a:xfrm>
          <a:off x="0" y="0"/>
          <a:ext cx="0" cy="0"/>
          <a:chOff x="0" y="0"/>
          <a:chExt cx="0" cy="0"/>
        </a:xfrm>
      </p:grpSpPr>
      <p:sp>
        <p:nvSpPr>
          <p:cNvPr id="176" name="Google Shape;176;p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16"/>
          <p:cNvSpPr>
            <a:spLocks noGrp="1"/>
          </p:cNvSpPr>
          <p:nvPr>
            <p:ph type="pic" idx="2"/>
          </p:nvPr>
        </p:nvSpPr>
        <p:spPr>
          <a:xfrm>
            <a:off x="1792288" y="612775"/>
            <a:ext cx="5486400" cy="4114800"/>
          </a:xfrm>
          <a:prstGeom prst="rect">
            <a:avLst/>
          </a:prstGeom>
          <a:noFill/>
          <a:ln>
            <a:noFill/>
          </a:ln>
        </p:spPr>
      </p:sp>
      <p:sp>
        <p:nvSpPr>
          <p:cNvPr id="178" name="Google Shape;178;p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9" name="Google Shape;179;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2"/>
        <p:cNvGrpSpPr/>
        <p:nvPr/>
      </p:nvGrpSpPr>
      <p:grpSpPr>
        <a:xfrm>
          <a:off x="0" y="0"/>
          <a:ext cx="0" cy="0"/>
          <a:chOff x="0" y="0"/>
          <a:chExt cx="0" cy="0"/>
        </a:xfrm>
      </p:grpSpPr>
      <p:sp>
        <p:nvSpPr>
          <p:cNvPr id="183" name="Google Shape;183;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5" name="Google Shape;185;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8"/>
        <p:cNvGrpSpPr/>
        <p:nvPr/>
      </p:nvGrpSpPr>
      <p:grpSpPr>
        <a:xfrm>
          <a:off x="0" y="0"/>
          <a:ext cx="0" cy="0"/>
          <a:chOff x="0" y="0"/>
          <a:chExt cx="0" cy="0"/>
        </a:xfrm>
      </p:grpSpPr>
      <p:sp>
        <p:nvSpPr>
          <p:cNvPr id="189" name="Google Shape;189;p1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1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 name="Google Shape;19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5">
  <p:cSld name="CUSTOM_5">
    <p:spTree>
      <p:nvGrpSpPr>
        <p:cNvPr id="1" name="Shape 12"/>
        <p:cNvGrpSpPr/>
        <p:nvPr/>
      </p:nvGrpSpPr>
      <p:grpSpPr>
        <a:xfrm>
          <a:off x="0" y="0"/>
          <a:ext cx="0" cy="0"/>
          <a:chOff x="0" y="0"/>
          <a:chExt cx="0" cy="0"/>
        </a:xfrm>
      </p:grpSpPr>
      <p:grpSp>
        <p:nvGrpSpPr>
          <p:cNvPr id="13" name="Google Shape;13;p3"/>
          <p:cNvGrpSpPr/>
          <p:nvPr/>
        </p:nvGrpSpPr>
        <p:grpSpPr>
          <a:xfrm>
            <a:off x="0" y="-144662"/>
            <a:ext cx="9144454" cy="10431728"/>
            <a:chOff x="0" y="-38100"/>
            <a:chExt cx="2408400" cy="2747433"/>
          </a:xfrm>
        </p:grpSpPr>
        <p:sp>
          <p:nvSpPr>
            <p:cNvPr id="14" name="Google Shape;14;p3"/>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5DF5A"/>
            </a:solidFill>
            <a:ln>
              <a:noFill/>
            </a:ln>
          </p:spPr>
        </p:sp>
        <p:sp>
          <p:nvSpPr>
            <p:cNvPr id="15" name="Google Shape;15;p3"/>
            <p:cNvSpPr txBox="1"/>
            <p:nvPr/>
          </p:nvSpPr>
          <p:spPr>
            <a:xfrm>
              <a:off x="0" y="-38100"/>
              <a:ext cx="24084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 name="Google Shape;16;p3"/>
          <p:cNvGrpSpPr/>
          <p:nvPr/>
        </p:nvGrpSpPr>
        <p:grpSpPr>
          <a:xfrm>
            <a:off x="5204282" y="1537516"/>
            <a:ext cx="7879446" cy="7879446"/>
            <a:chOff x="0" y="0"/>
            <a:chExt cx="812800" cy="812800"/>
          </a:xfrm>
        </p:grpSpPr>
        <p:sp>
          <p:nvSpPr>
            <p:cNvPr id="17" name="Google Shape;17;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 name="Google Shape;19;p3"/>
          <p:cNvGrpSpPr/>
          <p:nvPr/>
        </p:nvGrpSpPr>
        <p:grpSpPr>
          <a:xfrm>
            <a:off x="10100909" y="344937"/>
            <a:ext cx="2246246" cy="683765"/>
            <a:chOff x="0" y="-38100"/>
            <a:chExt cx="591600" cy="180085"/>
          </a:xfrm>
        </p:grpSpPr>
        <p:sp>
          <p:nvSpPr>
            <p:cNvPr id="20" name="Google Shape;20;p3"/>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22;p3"/>
          <p:cNvGrpSpPr/>
          <p:nvPr/>
        </p:nvGrpSpPr>
        <p:grpSpPr>
          <a:xfrm>
            <a:off x="12709268" y="344937"/>
            <a:ext cx="2246246" cy="683765"/>
            <a:chOff x="0" y="-38100"/>
            <a:chExt cx="591600" cy="180085"/>
          </a:xfrm>
        </p:grpSpPr>
        <p:sp>
          <p:nvSpPr>
            <p:cNvPr id="23" name="Google Shape;23;p3"/>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 name="Google Shape;25;p3"/>
          <p:cNvGrpSpPr/>
          <p:nvPr/>
        </p:nvGrpSpPr>
        <p:grpSpPr>
          <a:xfrm>
            <a:off x="15317628" y="344937"/>
            <a:ext cx="2246246" cy="683765"/>
            <a:chOff x="0" y="-38100"/>
            <a:chExt cx="591600" cy="180085"/>
          </a:xfrm>
        </p:grpSpPr>
        <p:sp>
          <p:nvSpPr>
            <p:cNvPr id="26" name="Google Shape;26;p3"/>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8" name="Google Shape;28;p3"/>
          <p:cNvCxnSpPr/>
          <p:nvPr/>
        </p:nvCxnSpPr>
        <p:spPr>
          <a:xfrm>
            <a:off x="5741916" y="749625"/>
            <a:ext cx="3872400" cy="0"/>
          </a:xfrm>
          <a:prstGeom prst="straightConnector1">
            <a:avLst/>
          </a:prstGeom>
          <a:noFill/>
          <a:ln w="19050" cap="flat" cmpd="sng">
            <a:solidFill>
              <a:srgbClr val="A6A6A6"/>
            </a:solidFill>
            <a:prstDash val="solid"/>
            <a:round/>
            <a:headEnd type="none" w="sm" len="sm"/>
            <a:tailEnd type="none" w="sm" len="sm"/>
          </a:ln>
        </p:spPr>
      </p:cxnSp>
      <p:grpSp>
        <p:nvGrpSpPr>
          <p:cNvPr id="29" name="Google Shape;29;p3"/>
          <p:cNvGrpSpPr/>
          <p:nvPr/>
        </p:nvGrpSpPr>
        <p:grpSpPr>
          <a:xfrm>
            <a:off x="5709855" y="2001390"/>
            <a:ext cx="6868323" cy="6868323"/>
            <a:chOff x="0" y="0"/>
            <a:chExt cx="812800" cy="812800"/>
          </a:xfrm>
        </p:grpSpPr>
        <p:sp>
          <p:nvSpPr>
            <p:cNvPr id="30" name="Google Shape;3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 name="Google Shape;32;p3"/>
          <p:cNvGrpSpPr/>
          <p:nvPr/>
        </p:nvGrpSpPr>
        <p:grpSpPr>
          <a:xfrm rot="-505504">
            <a:off x="4685459" y="5414553"/>
            <a:ext cx="8586981" cy="2181239"/>
            <a:chOff x="0" y="0"/>
            <a:chExt cx="2988430" cy="759112"/>
          </a:xfrm>
        </p:grpSpPr>
        <p:sp>
          <p:nvSpPr>
            <p:cNvPr id="33" name="Google Shape;33;p3"/>
            <p:cNvSpPr/>
            <p:nvPr/>
          </p:nvSpPr>
          <p:spPr>
            <a:xfrm>
              <a:off x="0" y="0"/>
              <a:ext cx="2988430" cy="759112"/>
            </a:xfrm>
            <a:custGeom>
              <a:avLst/>
              <a:gdLst/>
              <a:ahLst/>
              <a:cxnLst/>
              <a:rect l="l" t="t" r="r" b="b"/>
              <a:pathLst>
                <a:path w="2988430" h="759112" extrusionOk="0">
                  <a:moveTo>
                    <a:pt x="1494215" y="0"/>
                  </a:moveTo>
                  <a:cubicBezTo>
                    <a:pt x="668983" y="0"/>
                    <a:pt x="0" y="169933"/>
                    <a:pt x="0" y="379556"/>
                  </a:cubicBezTo>
                  <a:cubicBezTo>
                    <a:pt x="0" y="589179"/>
                    <a:pt x="668983" y="759112"/>
                    <a:pt x="1494215" y="759112"/>
                  </a:cubicBezTo>
                  <a:cubicBezTo>
                    <a:pt x="2319447" y="759112"/>
                    <a:pt x="2988430" y="589179"/>
                    <a:pt x="2988430" y="379556"/>
                  </a:cubicBezTo>
                  <a:cubicBezTo>
                    <a:pt x="2988430" y="169933"/>
                    <a:pt x="2319447" y="0"/>
                    <a:pt x="1494215" y="0"/>
                  </a:cubicBezTo>
                  <a:close/>
                </a:path>
              </a:pathLst>
            </a:custGeom>
            <a:solidFill>
              <a:srgbClr val="000000">
                <a:alpha val="1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txBox="1"/>
            <p:nvPr/>
          </p:nvSpPr>
          <p:spPr>
            <a:xfrm>
              <a:off x="280165" y="33067"/>
              <a:ext cx="2428200" cy="654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 name="Google Shape;35;p3"/>
          <p:cNvSpPr/>
          <p:nvPr/>
        </p:nvSpPr>
        <p:spPr>
          <a:xfrm>
            <a:off x="3317730" y="2282378"/>
            <a:ext cx="10192042" cy="5789116"/>
          </a:xfrm>
          <a:custGeom>
            <a:avLst/>
            <a:gdLst/>
            <a:ahLst/>
            <a:cxnLst/>
            <a:rect l="l" t="t" r="r" b="b"/>
            <a:pathLst>
              <a:path w="10192042" h="5789116" extrusionOk="0">
                <a:moveTo>
                  <a:pt x="0" y="0"/>
                </a:moveTo>
                <a:lnTo>
                  <a:pt x="10192042" y="0"/>
                </a:lnTo>
                <a:lnTo>
                  <a:pt x="10192042" y="5789116"/>
                </a:lnTo>
                <a:lnTo>
                  <a:pt x="0" y="5789116"/>
                </a:lnTo>
                <a:lnTo>
                  <a:pt x="0" y="0"/>
                </a:lnTo>
                <a:close/>
              </a:path>
            </a:pathLst>
          </a:custGeom>
          <a:blipFill rotWithShape="1">
            <a:blip r:embed="rId2">
              <a:alphaModFix/>
            </a:blip>
            <a:stretch>
              <a:fillRect t="-23969" r="-31159" b="-29968"/>
            </a:stretch>
          </a:blipFill>
          <a:ln>
            <a:noFill/>
          </a:ln>
        </p:spPr>
      </p:sp>
      <p:sp>
        <p:nvSpPr>
          <p:cNvPr id="36" name="Google Shape;36;p3"/>
          <p:cNvSpPr txBox="1">
            <a:spLocks noGrp="1"/>
          </p:cNvSpPr>
          <p:nvPr>
            <p:ph type="subTitle" idx="1"/>
          </p:nvPr>
        </p:nvSpPr>
        <p:spPr>
          <a:xfrm>
            <a:off x="724550" y="1537525"/>
            <a:ext cx="4389600" cy="683700"/>
          </a:xfrm>
          <a:prstGeom prst="rect">
            <a:avLst/>
          </a:prstGeom>
        </p:spPr>
        <p:txBody>
          <a:bodyPr spcFirstLastPara="1" wrap="square" lIns="91425" tIns="45700" rIns="91425" bIns="45700" anchor="t" anchorCtr="0">
            <a:normAutofit/>
          </a:bodyPr>
          <a:lstStyle>
            <a:lvl1pPr lvl="0">
              <a:spcBef>
                <a:spcPts val="640"/>
              </a:spcBef>
              <a:spcAft>
                <a:spcPts val="0"/>
              </a:spcAft>
              <a:buSzPts val="30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a:endParaRPr/>
          </a:p>
        </p:txBody>
      </p:sp>
      <p:sp>
        <p:nvSpPr>
          <p:cNvPr id="37" name="Google Shape;37;p3"/>
          <p:cNvSpPr txBox="1">
            <a:spLocks noGrp="1"/>
          </p:cNvSpPr>
          <p:nvPr>
            <p:ph type="body" idx="2"/>
          </p:nvPr>
        </p:nvSpPr>
        <p:spPr>
          <a:xfrm>
            <a:off x="724550" y="2491800"/>
            <a:ext cx="4389600" cy="1164300"/>
          </a:xfrm>
          <a:prstGeom prst="rect">
            <a:avLst/>
          </a:prstGeom>
        </p:spPr>
        <p:txBody>
          <a:bodyPr spcFirstLastPara="1" wrap="square" lIns="91425" tIns="45700" rIns="91425" bIns="45700" anchor="t" anchorCtr="0">
            <a:normAutofit/>
          </a:bodyPr>
          <a:lstStyle>
            <a:lvl1pPr marL="457200" lvl="0" indent="-368300">
              <a:spcBef>
                <a:spcPts val="640"/>
              </a:spcBef>
              <a:spcAft>
                <a:spcPts val="0"/>
              </a:spcAft>
              <a:buSzPts val="2200"/>
              <a:buChar char="•"/>
              <a:defRPr sz="2200" b="0"/>
            </a:lvl1pPr>
            <a:lvl2pPr marL="914400" lvl="1" indent="-368300">
              <a:spcBef>
                <a:spcPts val="560"/>
              </a:spcBef>
              <a:spcAft>
                <a:spcPts val="0"/>
              </a:spcAft>
              <a:buSzPts val="2200"/>
              <a:buChar char="–"/>
              <a:defRPr/>
            </a:lvl2pPr>
            <a:lvl3pPr marL="1371600" lvl="2" indent="-368300">
              <a:spcBef>
                <a:spcPts val="480"/>
              </a:spcBef>
              <a:spcAft>
                <a:spcPts val="0"/>
              </a:spcAft>
              <a:buSzPts val="2200"/>
              <a:buChar char="•"/>
              <a:defRPr/>
            </a:lvl3pPr>
            <a:lvl4pPr marL="1828800" lvl="3" indent="-368300">
              <a:spcBef>
                <a:spcPts val="400"/>
              </a:spcBef>
              <a:spcAft>
                <a:spcPts val="0"/>
              </a:spcAft>
              <a:buSzPts val="2200"/>
              <a:buChar char="–"/>
              <a:defRPr/>
            </a:lvl4pPr>
            <a:lvl5pPr marL="2286000" lvl="4" indent="-368300">
              <a:spcBef>
                <a:spcPts val="400"/>
              </a:spcBef>
              <a:spcAft>
                <a:spcPts val="0"/>
              </a:spcAft>
              <a:buSzPts val="2200"/>
              <a:buChar char="»"/>
              <a:defRPr/>
            </a:lvl5pPr>
            <a:lvl6pPr marL="2743200" lvl="5" indent="-368300">
              <a:spcBef>
                <a:spcPts val="400"/>
              </a:spcBef>
              <a:spcAft>
                <a:spcPts val="0"/>
              </a:spcAft>
              <a:buSzPts val="2200"/>
              <a:buChar char="•"/>
              <a:defRPr/>
            </a:lvl6pPr>
            <a:lvl7pPr marL="3200400" lvl="6" indent="-368300">
              <a:spcBef>
                <a:spcPts val="400"/>
              </a:spcBef>
              <a:spcAft>
                <a:spcPts val="0"/>
              </a:spcAft>
              <a:buSzPts val="2200"/>
              <a:buChar char="•"/>
              <a:defRPr/>
            </a:lvl7pPr>
            <a:lvl8pPr marL="3657600" lvl="7" indent="-368300">
              <a:spcBef>
                <a:spcPts val="400"/>
              </a:spcBef>
              <a:spcAft>
                <a:spcPts val="0"/>
              </a:spcAft>
              <a:buSzPts val="2200"/>
              <a:buChar char="•"/>
              <a:defRPr/>
            </a:lvl8pPr>
            <a:lvl9pPr marL="4114800" lvl="8" indent="-368300">
              <a:spcBef>
                <a:spcPts val="400"/>
              </a:spcBef>
              <a:spcAft>
                <a:spcPts val="0"/>
              </a:spcAft>
              <a:buSzPts val="2200"/>
              <a:buChar char="•"/>
              <a:defRPr/>
            </a:lvl9pPr>
          </a:lstStyle>
          <a:p>
            <a:endParaRPr/>
          </a:p>
        </p:txBody>
      </p:sp>
      <p:sp>
        <p:nvSpPr>
          <p:cNvPr id="38" name="Google Shape;38;p3"/>
          <p:cNvSpPr txBox="1">
            <a:spLocks noGrp="1"/>
          </p:cNvSpPr>
          <p:nvPr>
            <p:ph type="subTitle" idx="3"/>
          </p:nvPr>
        </p:nvSpPr>
        <p:spPr>
          <a:xfrm>
            <a:off x="724550" y="4417950"/>
            <a:ext cx="4389600" cy="683700"/>
          </a:xfrm>
          <a:prstGeom prst="rect">
            <a:avLst/>
          </a:prstGeom>
        </p:spPr>
        <p:txBody>
          <a:bodyPr spcFirstLastPara="1" wrap="square" lIns="91425" tIns="45700" rIns="91425" bIns="45700" anchor="t" anchorCtr="0">
            <a:normAutofit/>
          </a:bodyPr>
          <a:lstStyle>
            <a:lvl1pPr lvl="0" rtl="0">
              <a:spcBef>
                <a:spcPts val="640"/>
              </a:spcBef>
              <a:spcAft>
                <a:spcPts val="0"/>
              </a:spcAft>
              <a:buSzPts val="3000"/>
              <a:buNone/>
              <a:defRPr/>
            </a:lvl1pPr>
            <a:lvl2pPr lvl="1" rtl="0">
              <a:spcBef>
                <a:spcPts val="560"/>
              </a:spcBef>
              <a:spcAft>
                <a:spcPts val="0"/>
              </a:spcAft>
              <a:buSzPts val="2200"/>
              <a:buNone/>
              <a:defRPr/>
            </a:lvl2pPr>
            <a:lvl3pPr lvl="2" rtl="0">
              <a:spcBef>
                <a:spcPts val="480"/>
              </a:spcBef>
              <a:spcAft>
                <a:spcPts val="0"/>
              </a:spcAft>
              <a:buSzPts val="2200"/>
              <a:buNone/>
              <a:defRPr/>
            </a:lvl3pPr>
            <a:lvl4pPr lvl="3" rtl="0">
              <a:spcBef>
                <a:spcPts val="400"/>
              </a:spcBef>
              <a:spcAft>
                <a:spcPts val="0"/>
              </a:spcAft>
              <a:buSzPts val="2200"/>
              <a:buNone/>
              <a:defRPr/>
            </a:lvl4pPr>
            <a:lvl5pPr lvl="4" rtl="0">
              <a:spcBef>
                <a:spcPts val="400"/>
              </a:spcBef>
              <a:spcAft>
                <a:spcPts val="0"/>
              </a:spcAft>
              <a:buSzPts val="2200"/>
              <a:buNone/>
              <a:defRPr/>
            </a:lvl5pPr>
            <a:lvl6pPr lvl="5" rtl="0">
              <a:spcBef>
                <a:spcPts val="400"/>
              </a:spcBef>
              <a:spcAft>
                <a:spcPts val="0"/>
              </a:spcAft>
              <a:buSzPts val="2200"/>
              <a:buNone/>
              <a:defRPr/>
            </a:lvl6pPr>
            <a:lvl7pPr lvl="6" rtl="0">
              <a:spcBef>
                <a:spcPts val="400"/>
              </a:spcBef>
              <a:spcAft>
                <a:spcPts val="0"/>
              </a:spcAft>
              <a:buSzPts val="2200"/>
              <a:buNone/>
              <a:defRPr/>
            </a:lvl7pPr>
            <a:lvl8pPr lvl="7" rtl="0">
              <a:spcBef>
                <a:spcPts val="400"/>
              </a:spcBef>
              <a:spcAft>
                <a:spcPts val="0"/>
              </a:spcAft>
              <a:buSzPts val="2200"/>
              <a:buNone/>
              <a:defRPr/>
            </a:lvl8pPr>
            <a:lvl9pPr lvl="8" rtl="0">
              <a:spcBef>
                <a:spcPts val="400"/>
              </a:spcBef>
              <a:spcAft>
                <a:spcPts val="0"/>
              </a:spcAft>
              <a:buSzPts val="2200"/>
              <a:buNone/>
              <a:defRPr/>
            </a:lvl9pPr>
          </a:lstStyle>
          <a:p>
            <a:endParaRPr/>
          </a:p>
        </p:txBody>
      </p:sp>
      <p:sp>
        <p:nvSpPr>
          <p:cNvPr id="39" name="Google Shape;39;p3"/>
          <p:cNvSpPr txBox="1">
            <a:spLocks noGrp="1"/>
          </p:cNvSpPr>
          <p:nvPr>
            <p:ph type="body" idx="4"/>
          </p:nvPr>
        </p:nvSpPr>
        <p:spPr>
          <a:xfrm>
            <a:off x="724550" y="5372225"/>
            <a:ext cx="4389600" cy="1164300"/>
          </a:xfrm>
          <a:prstGeom prst="rect">
            <a:avLst/>
          </a:prstGeom>
        </p:spPr>
        <p:txBody>
          <a:bodyPr spcFirstLastPara="1" wrap="square" lIns="91425" tIns="45700" rIns="91425" bIns="45700" anchor="t" anchorCtr="0">
            <a:normAutofit/>
          </a:bodyPr>
          <a:lstStyle>
            <a:lvl1pPr marL="457200" lvl="0" indent="-368300" rtl="0">
              <a:spcBef>
                <a:spcPts val="640"/>
              </a:spcBef>
              <a:spcAft>
                <a:spcPts val="0"/>
              </a:spcAft>
              <a:buSzPts val="2200"/>
              <a:buChar char="•"/>
              <a:defRPr sz="2200" b="0"/>
            </a:lvl1pPr>
            <a:lvl2pPr marL="914400" lvl="1" indent="-368300" rtl="0">
              <a:spcBef>
                <a:spcPts val="560"/>
              </a:spcBef>
              <a:spcAft>
                <a:spcPts val="0"/>
              </a:spcAft>
              <a:buSzPts val="2200"/>
              <a:buChar char="–"/>
              <a:defRPr/>
            </a:lvl2pPr>
            <a:lvl3pPr marL="1371600" lvl="2" indent="-368300" rtl="0">
              <a:spcBef>
                <a:spcPts val="480"/>
              </a:spcBef>
              <a:spcAft>
                <a:spcPts val="0"/>
              </a:spcAft>
              <a:buSzPts val="2200"/>
              <a:buChar char="•"/>
              <a:defRPr/>
            </a:lvl3pPr>
            <a:lvl4pPr marL="1828800" lvl="3" indent="-368300" rtl="0">
              <a:spcBef>
                <a:spcPts val="400"/>
              </a:spcBef>
              <a:spcAft>
                <a:spcPts val="0"/>
              </a:spcAft>
              <a:buSzPts val="2200"/>
              <a:buChar char="–"/>
              <a:defRPr/>
            </a:lvl4pPr>
            <a:lvl5pPr marL="2286000" lvl="4" indent="-368300" rtl="0">
              <a:spcBef>
                <a:spcPts val="400"/>
              </a:spcBef>
              <a:spcAft>
                <a:spcPts val="0"/>
              </a:spcAft>
              <a:buSzPts val="2200"/>
              <a:buChar char="»"/>
              <a:defRPr/>
            </a:lvl5pPr>
            <a:lvl6pPr marL="2743200" lvl="5" indent="-368300" rtl="0">
              <a:spcBef>
                <a:spcPts val="400"/>
              </a:spcBef>
              <a:spcAft>
                <a:spcPts val="0"/>
              </a:spcAft>
              <a:buSzPts val="2200"/>
              <a:buChar char="•"/>
              <a:defRPr/>
            </a:lvl6pPr>
            <a:lvl7pPr marL="3200400" lvl="6" indent="-368300" rtl="0">
              <a:spcBef>
                <a:spcPts val="400"/>
              </a:spcBef>
              <a:spcAft>
                <a:spcPts val="0"/>
              </a:spcAft>
              <a:buSzPts val="2200"/>
              <a:buChar char="•"/>
              <a:defRPr/>
            </a:lvl7pPr>
            <a:lvl8pPr marL="3657600" lvl="7" indent="-368300" rtl="0">
              <a:spcBef>
                <a:spcPts val="400"/>
              </a:spcBef>
              <a:spcAft>
                <a:spcPts val="0"/>
              </a:spcAft>
              <a:buSzPts val="2200"/>
              <a:buChar char="•"/>
              <a:defRPr/>
            </a:lvl8pPr>
            <a:lvl9pPr marL="4114800" lvl="8" indent="-368300" rtl="0">
              <a:spcBef>
                <a:spcPts val="400"/>
              </a:spcBef>
              <a:spcAft>
                <a:spcPts val="0"/>
              </a:spcAft>
              <a:buSzPts val="2200"/>
              <a:buChar char="•"/>
              <a:defRPr/>
            </a:lvl9pPr>
          </a:lstStyle>
          <a:p>
            <a:endParaRPr/>
          </a:p>
        </p:txBody>
      </p:sp>
      <p:sp>
        <p:nvSpPr>
          <p:cNvPr id="40" name="Google Shape;40;p3"/>
          <p:cNvSpPr txBox="1">
            <a:spLocks noGrp="1"/>
          </p:cNvSpPr>
          <p:nvPr>
            <p:ph type="subTitle" idx="5"/>
          </p:nvPr>
        </p:nvSpPr>
        <p:spPr>
          <a:xfrm>
            <a:off x="724550" y="7590538"/>
            <a:ext cx="4389600" cy="683700"/>
          </a:xfrm>
          <a:prstGeom prst="rect">
            <a:avLst/>
          </a:prstGeom>
        </p:spPr>
        <p:txBody>
          <a:bodyPr spcFirstLastPara="1" wrap="square" lIns="91425" tIns="45700" rIns="91425" bIns="45700" anchor="t" anchorCtr="0">
            <a:normAutofit/>
          </a:bodyPr>
          <a:lstStyle>
            <a:lvl1pPr lvl="0" rtl="0">
              <a:spcBef>
                <a:spcPts val="640"/>
              </a:spcBef>
              <a:spcAft>
                <a:spcPts val="0"/>
              </a:spcAft>
              <a:buSzPts val="3000"/>
              <a:buNone/>
              <a:defRPr/>
            </a:lvl1pPr>
            <a:lvl2pPr lvl="1" rtl="0">
              <a:spcBef>
                <a:spcPts val="560"/>
              </a:spcBef>
              <a:spcAft>
                <a:spcPts val="0"/>
              </a:spcAft>
              <a:buSzPts val="2200"/>
              <a:buNone/>
              <a:defRPr/>
            </a:lvl2pPr>
            <a:lvl3pPr lvl="2" rtl="0">
              <a:spcBef>
                <a:spcPts val="480"/>
              </a:spcBef>
              <a:spcAft>
                <a:spcPts val="0"/>
              </a:spcAft>
              <a:buSzPts val="2200"/>
              <a:buNone/>
              <a:defRPr/>
            </a:lvl3pPr>
            <a:lvl4pPr lvl="3" rtl="0">
              <a:spcBef>
                <a:spcPts val="400"/>
              </a:spcBef>
              <a:spcAft>
                <a:spcPts val="0"/>
              </a:spcAft>
              <a:buSzPts val="2200"/>
              <a:buNone/>
              <a:defRPr/>
            </a:lvl4pPr>
            <a:lvl5pPr lvl="4" rtl="0">
              <a:spcBef>
                <a:spcPts val="400"/>
              </a:spcBef>
              <a:spcAft>
                <a:spcPts val="0"/>
              </a:spcAft>
              <a:buSzPts val="2200"/>
              <a:buNone/>
              <a:defRPr/>
            </a:lvl5pPr>
            <a:lvl6pPr lvl="5" rtl="0">
              <a:spcBef>
                <a:spcPts val="400"/>
              </a:spcBef>
              <a:spcAft>
                <a:spcPts val="0"/>
              </a:spcAft>
              <a:buSzPts val="2200"/>
              <a:buNone/>
              <a:defRPr/>
            </a:lvl6pPr>
            <a:lvl7pPr lvl="6" rtl="0">
              <a:spcBef>
                <a:spcPts val="400"/>
              </a:spcBef>
              <a:spcAft>
                <a:spcPts val="0"/>
              </a:spcAft>
              <a:buSzPts val="2200"/>
              <a:buNone/>
              <a:defRPr/>
            </a:lvl7pPr>
            <a:lvl8pPr lvl="7" rtl="0">
              <a:spcBef>
                <a:spcPts val="400"/>
              </a:spcBef>
              <a:spcAft>
                <a:spcPts val="0"/>
              </a:spcAft>
              <a:buSzPts val="2200"/>
              <a:buNone/>
              <a:defRPr/>
            </a:lvl8pPr>
            <a:lvl9pPr lvl="8" rtl="0">
              <a:spcBef>
                <a:spcPts val="400"/>
              </a:spcBef>
              <a:spcAft>
                <a:spcPts val="0"/>
              </a:spcAft>
              <a:buSzPts val="2200"/>
              <a:buNone/>
              <a:defRPr/>
            </a:lvl9pPr>
          </a:lstStyle>
          <a:p>
            <a:endParaRPr/>
          </a:p>
        </p:txBody>
      </p:sp>
      <p:sp>
        <p:nvSpPr>
          <p:cNvPr id="41" name="Google Shape;41;p3"/>
          <p:cNvSpPr txBox="1">
            <a:spLocks noGrp="1"/>
          </p:cNvSpPr>
          <p:nvPr>
            <p:ph type="body" idx="6"/>
          </p:nvPr>
        </p:nvSpPr>
        <p:spPr>
          <a:xfrm>
            <a:off x="724550" y="8544813"/>
            <a:ext cx="4389600" cy="1164300"/>
          </a:xfrm>
          <a:prstGeom prst="rect">
            <a:avLst/>
          </a:prstGeom>
        </p:spPr>
        <p:txBody>
          <a:bodyPr spcFirstLastPara="1" wrap="square" lIns="91425" tIns="45700" rIns="91425" bIns="45700" anchor="t" anchorCtr="0">
            <a:normAutofit/>
          </a:bodyPr>
          <a:lstStyle>
            <a:lvl1pPr marL="457200" lvl="0" indent="-368300" rtl="0">
              <a:spcBef>
                <a:spcPts val="640"/>
              </a:spcBef>
              <a:spcAft>
                <a:spcPts val="0"/>
              </a:spcAft>
              <a:buSzPts val="2200"/>
              <a:buChar char="•"/>
              <a:defRPr sz="2200" b="0"/>
            </a:lvl1pPr>
            <a:lvl2pPr marL="914400" lvl="1" indent="-368300" rtl="0">
              <a:spcBef>
                <a:spcPts val="560"/>
              </a:spcBef>
              <a:spcAft>
                <a:spcPts val="0"/>
              </a:spcAft>
              <a:buSzPts val="2200"/>
              <a:buChar char="–"/>
              <a:defRPr/>
            </a:lvl2pPr>
            <a:lvl3pPr marL="1371600" lvl="2" indent="-368300" rtl="0">
              <a:spcBef>
                <a:spcPts val="480"/>
              </a:spcBef>
              <a:spcAft>
                <a:spcPts val="0"/>
              </a:spcAft>
              <a:buSzPts val="2200"/>
              <a:buChar char="•"/>
              <a:defRPr/>
            </a:lvl3pPr>
            <a:lvl4pPr marL="1828800" lvl="3" indent="-368300" rtl="0">
              <a:spcBef>
                <a:spcPts val="400"/>
              </a:spcBef>
              <a:spcAft>
                <a:spcPts val="0"/>
              </a:spcAft>
              <a:buSzPts val="2200"/>
              <a:buChar char="–"/>
              <a:defRPr/>
            </a:lvl4pPr>
            <a:lvl5pPr marL="2286000" lvl="4" indent="-368300" rtl="0">
              <a:spcBef>
                <a:spcPts val="400"/>
              </a:spcBef>
              <a:spcAft>
                <a:spcPts val="0"/>
              </a:spcAft>
              <a:buSzPts val="2200"/>
              <a:buChar char="»"/>
              <a:defRPr/>
            </a:lvl5pPr>
            <a:lvl6pPr marL="2743200" lvl="5" indent="-368300" rtl="0">
              <a:spcBef>
                <a:spcPts val="400"/>
              </a:spcBef>
              <a:spcAft>
                <a:spcPts val="0"/>
              </a:spcAft>
              <a:buSzPts val="2200"/>
              <a:buChar char="•"/>
              <a:defRPr/>
            </a:lvl6pPr>
            <a:lvl7pPr marL="3200400" lvl="6" indent="-368300" rtl="0">
              <a:spcBef>
                <a:spcPts val="400"/>
              </a:spcBef>
              <a:spcAft>
                <a:spcPts val="0"/>
              </a:spcAft>
              <a:buSzPts val="2200"/>
              <a:buChar char="•"/>
              <a:defRPr/>
            </a:lvl7pPr>
            <a:lvl8pPr marL="3657600" lvl="7" indent="-368300" rtl="0">
              <a:spcBef>
                <a:spcPts val="400"/>
              </a:spcBef>
              <a:spcAft>
                <a:spcPts val="0"/>
              </a:spcAft>
              <a:buSzPts val="2200"/>
              <a:buChar char="•"/>
              <a:defRPr/>
            </a:lvl8pPr>
            <a:lvl9pPr marL="4114800" lvl="8" indent="-368300" rtl="0">
              <a:spcBef>
                <a:spcPts val="400"/>
              </a:spcBef>
              <a:spcAft>
                <a:spcPts val="0"/>
              </a:spcAft>
              <a:buSzPts val="2200"/>
              <a:buChar char="•"/>
              <a:defRPr/>
            </a:lvl9pPr>
          </a:lstStyle>
          <a:p>
            <a:endParaRPr/>
          </a:p>
        </p:txBody>
      </p:sp>
      <p:sp>
        <p:nvSpPr>
          <p:cNvPr id="42" name="Google Shape;42;p3"/>
          <p:cNvSpPr txBox="1">
            <a:spLocks noGrp="1"/>
          </p:cNvSpPr>
          <p:nvPr>
            <p:ph type="title"/>
          </p:nvPr>
        </p:nvSpPr>
        <p:spPr>
          <a:xfrm>
            <a:off x="12347150" y="8015850"/>
            <a:ext cx="5115900" cy="1813200"/>
          </a:xfrm>
          <a:prstGeom prst="rect">
            <a:avLst/>
          </a:prstGeom>
        </p:spPr>
        <p:txBody>
          <a:bodyPr spcFirstLastPara="1" wrap="square" lIns="91425" tIns="45700" rIns="91425" bIns="45700" anchor="t" anchorCtr="0">
            <a:normAutofit/>
          </a:bodyPr>
          <a:lstStyle>
            <a:lvl1pPr lvl="0" algn="r">
              <a:spcBef>
                <a:spcPts val="0"/>
              </a:spcBef>
              <a:spcAft>
                <a:spcPts val="0"/>
              </a:spcAft>
              <a:buSzPts val="9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
          <p:cNvSpPr txBox="1">
            <a:spLocks noGrp="1"/>
          </p:cNvSpPr>
          <p:nvPr>
            <p:ph type="body" idx="7"/>
          </p:nvPr>
        </p:nvSpPr>
        <p:spPr>
          <a:xfrm>
            <a:off x="935175" y="611025"/>
            <a:ext cx="44745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44" name="Google Shape;44;p3"/>
          <p:cNvSpPr txBox="1">
            <a:spLocks noGrp="1"/>
          </p:cNvSpPr>
          <p:nvPr>
            <p:ph type="body" idx="8"/>
          </p:nvPr>
        </p:nvSpPr>
        <p:spPr>
          <a:xfrm>
            <a:off x="10401500"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45" name="Google Shape;45;p3"/>
          <p:cNvSpPr txBox="1">
            <a:spLocks noGrp="1"/>
          </p:cNvSpPr>
          <p:nvPr>
            <p:ph type="body" idx="9"/>
          </p:nvPr>
        </p:nvSpPr>
        <p:spPr>
          <a:xfrm>
            <a:off x="130370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46" name="Google Shape;46;p3"/>
          <p:cNvSpPr txBox="1">
            <a:spLocks noGrp="1"/>
          </p:cNvSpPr>
          <p:nvPr>
            <p:ph type="body" idx="13"/>
          </p:nvPr>
        </p:nvSpPr>
        <p:spPr>
          <a:xfrm>
            <a:off x="156726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4">
  <p:cSld name="CUSTOM_4">
    <p:bg>
      <p:bgPr>
        <a:solidFill>
          <a:srgbClr val="A5DF5A"/>
        </a:soli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9492045" y="-4863761"/>
            <a:ext cx="13320248" cy="13320248"/>
            <a:chOff x="0" y="0"/>
            <a:chExt cx="812800" cy="812800"/>
          </a:xfrm>
        </p:grpSpPr>
        <p:sp>
          <p:nvSpPr>
            <p:cNvPr id="49" name="Google Shape;49;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1" name="Google Shape;51;p4"/>
          <p:cNvSpPr/>
          <p:nvPr/>
        </p:nvSpPr>
        <p:spPr>
          <a:xfrm>
            <a:off x="11874208" y="-36694"/>
            <a:ext cx="5003314" cy="10323694"/>
          </a:xfrm>
          <a:custGeom>
            <a:avLst/>
            <a:gdLst/>
            <a:ahLst/>
            <a:cxnLst/>
            <a:rect l="l" t="t" r="r" b="b"/>
            <a:pathLst>
              <a:path w="5003314" h="10323694" extrusionOk="0">
                <a:moveTo>
                  <a:pt x="0" y="0"/>
                </a:moveTo>
                <a:lnTo>
                  <a:pt x="5003314" y="0"/>
                </a:lnTo>
                <a:lnTo>
                  <a:pt x="5003314" y="10323694"/>
                </a:lnTo>
                <a:lnTo>
                  <a:pt x="0" y="10323694"/>
                </a:lnTo>
                <a:lnTo>
                  <a:pt x="0" y="0"/>
                </a:lnTo>
                <a:close/>
              </a:path>
            </a:pathLst>
          </a:custGeom>
          <a:blipFill rotWithShape="1">
            <a:blip r:embed="rId2">
              <a:alphaModFix/>
            </a:blip>
            <a:stretch>
              <a:fillRect l="-51839" t="-4919" r="-10529"/>
            </a:stretch>
          </a:blipFill>
          <a:ln>
            <a:noFill/>
          </a:ln>
        </p:spPr>
      </p:sp>
      <p:sp>
        <p:nvSpPr>
          <p:cNvPr id="52" name="Google Shape;52;p4"/>
          <p:cNvSpPr txBox="1">
            <a:spLocks noGrp="1"/>
          </p:cNvSpPr>
          <p:nvPr>
            <p:ph type="title"/>
          </p:nvPr>
        </p:nvSpPr>
        <p:spPr>
          <a:xfrm>
            <a:off x="-1946700" y="1744400"/>
            <a:ext cx="10439700" cy="7767600"/>
          </a:xfrm>
          <a:prstGeom prst="rect">
            <a:avLst/>
          </a:prstGeom>
        </p:spPr>
        <p:txBody>
          <a:bodyPr spcFirstLastPara="1" wrap="square" lIns="91425" tIns="45700" rIns="91425" bIns="45700" anchor="t" anchorCtr="0">
            <a:normAutofit/>
          </a:bodyPr>
          <a:lstStyle>
            <a:lvl1pPr lvl="0" algn="ctr">
              <a:spcBef>
                <a:spcPts val="0"/>
              </a:spcBef>
              <a:spcAft>
                <a:spcPts val="0"/>
              </a:spcAft>
              <a:buClr>
                <a:srgbClr val="97CC54"/>
              </a:buClr>
              <a:buSzPts val="40000"/>
              <a:buNone/>
              <a:defRPr sz="40000">
                <a:solidFill>
                  <a:srgbClr val="97CC5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4"/>
          <p:cNvSpPr txBox="1">
            <a:spLocks noGrp="1"/>
          </p:cNvSpPr>
          <p:nvPr>
            <p:ph type="title" idx="2"/>
          </p:nvPr>
        </p:nvSpPr>
        <p:spPr>
          <a:xfrm>
            <a:off x="916100" y="6592075"/>
            <a:ext cx="8130300" cy="1317000"/>
          </a:xfrm>
          <a:prstGeom prst="rect">
            <a:avLst/>
          </a:prstGeom>
        </p:spPr>
        <p:txBody>
          <a:bodyPr spcFirstLastPara="1" wrap="square" lIns="91425" tIns="45700" rIns="91425" bIns="45700" anchor="t" anchorCtr="0">
            <a:normAutofit/>
          </a:bodyPr>
          <a:lstStyle>
            <a:lvl1pPr lvl="0">
              <a:spcBef>
                <a:spcPts val="0"/>
              </a:spcBef>
              <a:spcAft>
                <a:spcPts val="0"/>
              </a:spcAft>
              <a:buSzPts val="9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
          <p:cNvSpPr txBox="1">
            <a:spLocks noGrp="1"/>
          </p:cNvSpPr>
          <p:nvPr>
            <p:ph type="body" idx="1"/>
          </p:nvPr>
        </p:nvSpPr>
        <p:spPr>
          <a:xfrm>
            <a:off x="935175" y="8325025"/>
            <a:ext cx="8130300" cy="1187100"/>
          </a:xfrm>
          <a:prstGeom prst="rect">
            <a:avLst/>
          </a:prstGeom>
        </p:spPr>
        <p:txBody>
          <a:bodyPr spcFirstLastPara="1" wrap="square" lIns="91425" tIns="45700" rIns="91425" bIns="45700" anchor="t" anchorCtr="0">
            <a:normAutofit/>
          </a:bodyPr>
          <a:lstStyle>
            <a:lvl1pPr marL="457200" lvl="0" indent="-419100">
              <a:spcBef>
                <a:spcPts val="640"/>
              </a:spcBef>
              <a:spcAft>
                <a:spcPts val="0"/>
              </a:spcAft>
              <a:buSzPts val="3000"/>
              <a:buChar char="•"/>
              <a:defRPr/>
            </a:lvl1pPr>
            <a:lvl2pPr marL="914400" lvl="1" indent="-419100">
              <a:spcBef>
                <a:spcPts val="560"/>
              </a:spcBef>
              <a:spcAft>
                <a:spcPts val="0"/>
              </a:spcAft>
              <a:buSzPts val="3000"/>
              <a:buChar char="–"/>
              <a:defRPr sz="3000"/>
            </a:lvl2pPr>
            <a:lvl3pPr marL="1371600" lvl="2" indent="-419100">
              <a:spcBef>
                <a:spcPts val="480"/>
              </a:spcBef>
              <a:spcAft>
                <a:spcPts val="0"/>
              </a:spcAft>
              <a:buSzPts val="3000"/>
              <a:buChar char="•"/>
              <a:defRPr sz="3000"/>
            </a:lvl3pPr>
            <a:lvl4pPr marL="1828800" lvl="3" indent="-419100">
              <a:spcBef>
                <a:spcPts val="400"/>
              </a:spcBef>
              <a:spcAft>
                <a:spcPts val="0"/>
              </a:spcAft>
              <a:buSzPts val="3000"/>
              <a:buChar char="–"/>
              <a:defRPr sz="3000"/>
            </a:lvl4pPr>
            <a:lvl5pPr marL="2286000" lvl="4" indent="-419100">
              <a:spcBef>
                <a:spcPts val="400"/>
              </a:spcBef>
              <a:spcAft>
                <a:spcPts val="0"/>
              </a:spcAft>
              <a:buSzPts val="3000"/>
              <a:buChar char="»"/>
              <a:defRPr sz="3000"/>
            </a:lvl5pPr>
            <a:lvl6pPr marL="2743200" lvl="5" indent="-419100">
              <a:spcBef>
                <a:spcPts val="400"/>
              </a:spcBef>
              <a:spcAft>
                <a:spcPts val="0"/>
              </a:spcAft>
              <a:buSzPts val="3000"/>
              <a:buChar char="•"/>
              <a:defRPr sz="3000"/>
            </a:lvl6pPr>
            <a:lvl7pPr marL="3200400" lvl="6" indent="-419100">
              <a:spcBef>
                <a:spcPts val="400"/>
              </a:spcBef>
              <a:spcAft>
                <a:spcPts val="0"/>
              </a:spcAft>
              <a:buSzPts val="3000"/>
              <a:buChar char="•"/>
              <a:defRPr sz="3000"/>
            </a:lvl7pPr>
            <a:lvl8pPr marL="3657600" lvl="7" indent="-419100">
              <a:spcBef>
                <a:spcPts val="400"/>
              </a:spcBef>
              <a:spcAft>
                <a:spcPts val="0"/>
              </a:spcAft>
              <a:buSzPts val="3000"/>
              <a:buChar char="•"/>
              <a:defRPr sz="3000"/>
            </a:lvl8pPr>
            <a:lvl9pPr marL="4114800" lvl="8" indent="-419100">
              <a:spcBef>
                <a:spcPts val="400"/>
              </a:spcBef>
              <a:spcAft>
                <a:spcPts val="0"/>
              </a:spcAft>
              <a:buSzPts val="3000"/>
              <a:buChar char="•"/>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cSld name="CUSTOM_3">
    <p:spTree>
      <p:nvGrpSpPr>
        <p:cNvPr id="1" name="Shape 55"/>
        <p:cNvGrpSpPr/>
        <p:nvPr/>
      </p:nvGrpSpPr>
      <p:grpSpPr>
        <a:xfrm>
          <a:off x="0" y="0"/>
          <a:ext cx="0" cy="0"/>
          <a:chOff x="0" y="0"/>
          <a:chExt cx="0" cy="0"/>
        </a:xfrm>
      </p:grpSpPr>
      <p:sp>
        <p:nvSpPr>
          <p:cNvPr id="56" name="Google Shape;56;p5"/>
          <p:cNvSpPr txBox="1">
            <a:spLocks noGrp="1"/>
          </p:cNvSpPr>
          <p:nvPr>
            <p:ph type="body" idx="1"/>
          </p:nvPr>
        </p:nvSpPr>
        <p:spPr>
          <a:xfrm>
            <a:off x="935175" y="611025"/>
            <a:ext cx="44745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57" name="Google Shape;57;p5"/>
          <p:cNvSpPr txBox="1">
            <a:spLocks noGrp="1"/>
          </p:cNvSpPr>
          <p:nvPr>
            <p:ph type="body" idx="2"/>
          </p:nvPr>
        </p:nvSpPr>
        <p:spPr>
          <a:xfrm>
            <a:off x="130370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58" name="Google Shape;58;p5"/>
          <p:cNvSpPr txBox="1">
            <a:spLocks noGrp="1"/>
          </p:cNvSpPr>
          <p:nvPr>
            <p:ph type="body" idx="3"/>
          </p:nvPr>
        </p:nvSpPr>
        <p:spPr>
          <a:xfrm>
            <a:off x="156726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grpSp>
        <p:nvGrpSpPr>
          <p:cNvPr id="59" name="Google Shape;59;p5"/>
          <p:cNvGrpSpPr/>
          <p:nvPr/>
        </p:nvGrpSpPr>
        <p:grpSpPr>
          <a:xfrm rot="-8100000">
            <a:off x="-2158008" y="2589678"/>
            <a:ext cx="10139816" cy="10139816"/>
            <a:chOff x="0" y="0"/>
            <a:chExt cx="812800" cy="812800"/>
          </a:xfrm>
        </p:grpSpPr>
        <p:sp>
          <p:nvSpPr>
            <p:cNvPr id="60" name="Google Shape;60;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 name="Google Shape;62;p5"/>
          <p:cNvGrpSpPr/>
          <p:nvPr/>
        </p:nvGrpSpPr>
        <p:grpSpPr>
          <a:xfrm>
            <a:off x="10100909" y="344937"/>
            <a:ext cx="2246246" cy="683765"/>
            <a:chOff x="0" y="-38100"/>
            <a:chExt cx="591600" cy="180085"/>
          </a:xfrm>
        </p:grpSpPr>
        <p:sp>
          <p:nvSpPr>
            <p:cNvPr id="63" name="Google Shape;63;p5"/>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 name="Google Shape;65;p5"/>
          <p:cNvGrpSpPr/>
          <p:nvPr/>
        </p:nvGrpSpPr>
        <p:grpSpPr>
          <a:xfrm>
            <a:off x="12709268" y="344937"/>
            <a:ext cx="2246246" cy="683765"/>
            <a:chOff x="0" y="-38100"/>
            <a:chExt cx="591600" cy="180085"/>
          </a:xfrm>
        </p:grpSpPr>
        <p:sp>
          <p:nvSpPr>
            <p:cNvPr id="66" name="Google Shape;66;p5"/>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 name="Google Shape;68;p5"/>
          <p:cNvGrpSpPr/>
          <p:nvPr/>
        </p:nvGrpSpPr>
        <p:grpSpPr>
          <a:xfrm>
            <a:off x="15317628" y="344937"/>
            <a:ext cx="2246246" cy="683765"/>
            <a:chOff x="0" y="-38100"/>
            <a:chExt cx="591600" cy="180085"/>
          </a:xfrm>
        </p:grpSpPr>
        <p:sp>
          <p:nvSpPr>
            <p:cNvPr id="69" name="Google Shape;69;p5"/>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1" name="Google Shape;71;p5"/>
          <p:cNvCxnSpPr/>
          <p:nvPr/>
        </p:nvCxnSpPr>
        <p:spPr>
          <a:xfrm>
            <a:off x="5741916" y="749625"/>
            <a:ext cx="3872400" cy="0"/>
          </a:xfrm>
          <a:prstGeom prst="straightConnector1">
            <a:avLst/>
          </a:prstGeom>
          <a:noFill/>
          <a:ln w="19050" cap="flat" cmpd="sng">
            <a:solidFill>
              <a:srgbClr val="A6A6A6"/>
            </a:solidFill>
            <a:prstDash val="solid"/>
            <a:round/>
            <a:headEnd type="none" w="sm" len="sm"/>
            <a:tailEnd type="none" w="sm" len="sm"/>
          </a:ln>
        </p:spPr>
      </p:cxnSp>
      <p:sp>
        <p:nvSpPr>
          <p:cNvPr id="72" name="Google Shape;72;p5"/>
          <p:cNvSpPr txBox="1">
            <a:spLocks noGrp="1"/>
          </p:cNvSpPr>
          <p:nvPr>
            <p:ph type="title"/>
          </p:nvPr>
        </p:nvSpPr>
        <p:spPr>
          <a:xfrm>
            <a:off x="8893775" y="2278800"/>
            <a:ext cx="8664900" cy="1469700"/>
          </a:xfrm>
          <a:prstGeom prst="rect">
            <a:avLst/>
          </a:prstGeom>
        </p:spPr>
        <p:txBody>
          <a:bodyPr spcFirstLastPara="1" wrap="square" lIns="91425" tIns="45700" rIns="91425" bIns="45700" anchor="t" anchorCtr="0">
            <a:normAutofit/>
          </a:bodyPr>
          <a:lstStyle>
            <a:lvl1pPr lvl="0" algn="r">
              <a:spcBef>
                <a:spcPts val="0"/>
              </a:spcBef>
              <a:spcAft>
                <a:spcPts val="0"/>
              </a:spcAft>
              <a:buSzPts val="9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5"/>
          <p:cNvSpPr txBox="1">
            <a:spLocks noGrp="1"/>
          </p:cNvSpPr>
          <p:nvPr>
            <p:ph type="body" idx="4"/>
          </p:nvPr>
        </p:nvSpPr>
        <p:spPr>
          <a:xfrm>
            <a:off x="10401500"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74" name="Google Shape;74;p5"/>
          <p:cNvSpPr txBox="1">
            <a:spLocks noGrp="1"/>
          </p:cNvSpPr>
          <p:nvPr>
            <p:ph type="body" idx="5"/>
          </p:nvPr>
        </p:nvSpPr>
        <p:spPr>
          <a:xfrm>
            <a:off x="8989200" y="5561475"/>
            <a:ext cx="8454900" cy="3798000"/>
          </a:xfrm>
          <a:prstGeom prst="rect">
            <a:avLst/>
          </a:prstGeom>
        </p:spPr>
        <p:txBody>
          <a:bodyPr spcFirstLastPara="1" wrap="square" lIns="91425" tIns="45700" rIns="91425" bIns="45700" anchor="t" anchorCtr="0">
            <a:normAutofit/>
          </a:bodyPr>
          <a:lstStyle>
            <a:lvl1pPr marL="457200" lvl="0" indent="-368300" algn="r">
              <a:spcBef>
                <a:spcPts val="640"/>
              </a:spcBef>
              <a:spcAft>
                <a:spcPts val="0"/>
              </a:spcAft>
              <a:buSzPts val="2200"/>
              <a:buChar char="•"/>
              <a:defRPr sz="2200" b="0"/>
            </a:lvl1pPr>
            <a:lvl2pPr marL="914400" lvl="1" indent="-368300" algn="r">
              <a:spcBef>
                <a:spcPts val="560"/>
              </a:spcBef>
              <a:spcAft>
                <a:spcPts val="0"/>
              </a:spcAft>
              <a:buSzPts val="2200"/>
              <a:buChar char="–"/>
              <a:defRPr/>
            </a:lvl2pPr>
            <a:lvl3pPr marL="1371600" lvl="2" indent="-368300" algn="r">
              <a:spcBef>
                <a:spcPts val="480"/>
              </a:spcBef>
              <a:spcAft>
                <a:spcPts val="0"/>
              </a:spcAft>
              <a:buSzPts val="2200"/>
              <a:buChar char="•"/>
              <a:defRPr/>
            </a:lvl3pPr>
            <a:lvl4pPr marL="1828800" lvl="3" indent="-368300" algn="r">
              <a:spcBef>
                <a:spcPts val="400"/>
              </a:spcBef>
              <a:spcAft>
                <a:spcPts val="0"/>
              </a:spcAft>
              <a:buSzPts val="2200"/>
              <a:buChar char="–"/>
              <a:defRPr/>
            </a:lvl4pPr>
            <a:lvl5pPr marL="2286000" lvl="4" indent="-368300" algn="r">
              <a:spcBef>
                <a:spcPts val="400"/>
              </a:spcBef>
              <a:spcAft>
                <a:spcPts val="0"/>
              </a:spcAft>
              <a:buSzPts val="2200"/>
              <a:buChar char="»"/>
              <a:defRPr/>
            </a:lvl5pPr>
            <a:lvl6pPr marL="2743200" lvl="5" indent="-368300" algn="r">
              <a:spcBef>
                <a:spcPts val="400"/>
              </a:spcBef>
              <a:spcAft>
                <a:spcPts val="0"/>
              </a:spcAft>
              <a:buSzPts val="2200"/>
              <a:buChar char="•"/>
              <a:defRPr/>
            </a:lvl6pPr>
            <a:lvl7pPr marL="3200400" lvl="6" indent="-368300" algn="r">
              <a:spcBef>
                <a:spcPts val="400"/>
              </a:spcBef>
              <a:spcAft>
                <a:spcPts val="0"/>
              </a:spcAft>
              <a:buSzPts val="2200"/>
              <a:buChar char="•"/>
              <a:defRPr/>
            </a:lvl7pPr>
            <a:lvl8pPr marL="3657600" lvl="7" indent="-368300" algn="r">
              <a:spcBef>
                <a:spcPts val="400"/>
              </a:spcBef>
              <a:spcAft>
                <a:spcPts val="0"/>
              </a:spcAft>
              <a:buSzPts val="2200"/>
              <a:buChar char="•"/>
              <a:defRPr/>
            </a:lvl8pPr>
            <a:lvl9pPr marL="4114800" lvl="8" indent="-368300" algn="r">
              <a:spcBef>
                <a:spcPts val="400"/>
              </a:spcBef>
              <a:spcAft>
                <a:spcPts val="0"/>
              </a:spcAft>
              <a:buSzPts val="2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llery">
  <p:cSld name="CUSTOM_2">
    <p:spTree>
      <p:nvGrpSpPr>
        <p:cNvPr id="1" name="Shape 75"/>
        <p:cNvGrpSpPr/>
        <p:nvPr/>
      </p:nvGrpSpPr>
      <p:grpSpPr>
        <a:xfrm>
          <a:off x="0" y="0"/>
          <a:ext cx="0" cy="0"/>
          <a:chOff x="0" y="0"/>
          <a:chExt cx="0" cy="0"/>
        </a:xfrm>
      </p:grpSpPr>
      <p:sp>
        <p:nvSpPr>
          <p:cNvPr id="76" name="Google Shape;76;p6"/>
          <p:cNvSpPr>
            <a:spLocks noGrp="1"/>
          </p:cNvSpPr>
          <p:nvPr>
            <p:ph type="pic" idx="2"/>
          </p:nvPr>
        </p:nvSpPr>
        <p:spPr>
          <a:xfrm>
            <a:off x="0" y="-30525"/>
            <a:ext cx="6096000" cy="10287000"/>
          </a:xfrm>
          <a:prstGeom prst="rect">
            <a:avLst/>
          </a:prstGeom>
          <a:noFill/>
          <a:ln>
            <a:noFill/>
          </a:ln>
        </p:spPr>
      </p:sp>
      <p:sp>
        <p:nvSpPr>
          <p:cNvPr id="77" name="Google Shape;77;p6"/>
          <p:cNvSpPr>
            <a:spLocks noGrp="1"/>
          </p:cNvSpPr>
          <p:nvPr>
            <p:ph type="pic" idx="3"/>
          </p:nvPr>
        </p:nvSpPr>
        <p:spPr>
          <a:xfrm>
            <a:off x="6096000" y="-30525"/>
            <a:ext cx="6096000" cy="10287000"/>
          </a:xfrm>
          <a:prstGeom prst="rect">
            <a:avLst/>
          </a:prstGeom>
          <a:noFill/>
          <a:ln>
            <a:noFill/>
          </a:ln>
        </p:spPr>
      </p:sp>
      <p:sp>
        <p:nvSpPr>
          <p:cNvPr id="78" name="Google Shape;78;p6"/>
          <p:cNvSpPr>
            <a:spLocks noGrp="1"/>
          </p:cNvSpPr>
          <p:nvPr>
            <p:ph type="pic" idx="4"/>
          </p:nvPr>
        </p:nvSpPr>
        <p:spPr>
          <a:xfrm>
            <a:off x="12192000" y="-30525"/>
            <a:ext cx="6096000" cy="102870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79"/>
        <p:cNvGrpSpPr/>
        <p:nvPr/>
      </p:nvGrpSpPr>
      <p:grpSpPr>
        <a:xfrm>
          <a:off x="0" y="0"/>
          <a:ext cx="0" cy="0"/>
          <a:chOff x="0" y="0"/>
          <a:chExt cx="0" cy="0"/>
        </a:xfrm>
      </p:grpSpPr>
      <p:grpSp>
        <p:nvGrpSpPr>
          <p:cNvPr id="80" name="Google Shape;80;p7"/>
          <p:cNvGrpSpPr/>
          <p:nvPr/>
        </p:nvGrpSpPr>
        <p:grpSpPr>
          <a:xfrm>
            <a:off x="10100909" y="344937"/>
            <a:ext cx="2246246" cy="683765"/>
            <a:chOff x="0" y="-38100"/>
            <a:chExt cx="591600" cy="180085"/>
          </a:xfrm>
        </p:grpSpPr>
        <p:sp>
          <p:nvSpPr>
            <p:cNvPr id="81" name="Google Shape;81;p7"/>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 name="Google Shape;83;p7"/>
          <p:cNvSpPr txBox="1">
            <a:spLocks noGrp="1"/>
          </p:cNvSpPr>
          <p:nvPr>
            <p:ph type="body" idx="1"/>
          </p:nvPr>
        </p:nvSpPr>
        <p:spPr>
          <a:xfrm>
            <a:off x="935175" y="611025"/>
            <a:ext cx="4474500" cy="277200"/>
          </a:xfrm>
          <a:prstGeom prst="rect">
            <a:avLst/>
          </a:prstGeom>
        </p:spPr>
        <p:txBody>
          <a:bodyPr spcFirstLastPara="1" wrap="square" lIns="91425" tIns="45700" rIns="91425" bIns="45700" anchor="t" anchorCtr="0">
            <a:normAutofit/>
          </a:bodyPr>
          <a:lstStyle>
            <a:lvl1pPr marL="457200" lvl="0" indent="-342900">
              <a:spcBef>
                <a:spcPts val="640"/>
              </a:spcBef>
              <a:spcAft>
                <a:spcPts val="0"/>
              </a:spcAft>
              <a:buSzPts val="1800"/>
              <a:buChar char="•"/>
              <a:defRPr sz="1800" b="0"/>
            </a:lvl1pPr>
            <a:lvl2pPr marL="914400" lvl="1" indent="-342900">
              <a:spcBef>
                <a:spcPts val="560"/>
              </a:spcBef>
              <a:spcAft>
                <a:spcPts val="0"/>
              </a:spcAft>
              <a:buSzPts val="1800"/>
              <a:buChar char="–"/>
              <a:defRPr sz="1800"/>
            </a:lvl2pPr>
            <a:lvl3pPr marL="1371600" lvl="2" indent="-342900">
              <a:spcBef>
                <a:spcPts val="48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0"/>
              </a:spcAft>
              <a:buSzPts val="1800"/>
              <a:buChar char="•"/>
              <a:defRPr sz="1800"/>
            </a:lvl9pPr>
          </a:lstStyle>
          <a:p>
            <a:endParaRPr/>
          </a:p>
        </p:txBody>
      </p:sp>
      <p:sp>
        <p:nvSpPr>
          <p:cNvPr id="84" name="Google Shape;84;p7"/>
          <p:cNvSpPr txBox="1">
            <a:spLocks noGrp="1"/>
          </p:cNvSpPr>
          <p:nvPr>
            <p:ph type="body" idx="2"/>
          </p:nvPr>
        </p:nvSpPr>
        <p:spPr>
          <a:xfrm>
            <a:off x="10401500"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85" name="Google Shape;85;p7"/>
          <p:cNvSpPr txBox="1">
            <a:spLocks noGrp="1"/>
          </p:cNvSpPr>
          <p:nvPr>
            <p:ph type="body" idx="3"/>
          </p:nvPr>
        </p:nvSpPr>
        <p:spPr>
          <a:xfrm>
            <a:off x="130370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86" name="Google Shape;86;p7"/>
          <p:cNvSpPr txBox="1">
            <a:spLocks noGrp="1"/>
          </p:cNvSpPr>
          <p:nvPr>
            <p:ph type="body" idx="4"/>
          </p:nvPr>
        </p:nvSpPr>
        <p:spPr>
          <a:xfrm>
            <a:off x="156726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87" name="Google Shape;87;p7"/>
          <p:cNvSpPr/>
          <p:nvPr/>
        </p:nvSpPr>
        <p:spPr>
          <a:xfrm rot="-5400000">
            <a:off x="1101231" y="6746314"/>
            <a:ext cx="15086976" cy="7277885"/>
          </a:xfrm>
          <a:custGeom>
            <a:avLst/>
            <a:gdLst/>
            <a:ahLst/>
            <a:cxnLst/>
            <a:rect l="l" t="t" r="r" b="b"/>
            <a:pathLst>
              <a:path w="15086976" h="7277885" extrusionOk="0">
                <a:moveTo>
                  <a:pt x="0" y="0"/>
                </a:moveTo>
                <a:lnTo>
                  <a:pt x="15086975" y="0"/>
                </a:lnTo>
                <a:lnTo>
                  <a:pt x="15086975" y="7277885"/>
                </a:lnTo>
                <a:lnTo>
                  <a:pt x="0" y="7277885"/>
                </a:lnTo>
                <a:lnTo>
                  <a:pt x="0" y="0"/>
                </a:lnTo>
                <a:close/>
              </a:path>
            </a:pathLst>
          </a:custGeom>
          <a:blipFill rotWithShape="1">
            <a:blip r:embed="rId2">
              <a:alphaModFix/>
            </a:blip>
            <a:stretch>
              <a:fillRect l="-103871" t="-175222" r="-105591" b="-148183"/>
            </a:stretch>
          </a:blipFill>
          <a:ln>
            <a:noFill/>
          </a:ln>
        </p:spPr>
      </p:sp>
      <p:grpSp>
        <p:nvGrpSpPr>
          <p:cNvPr id="88" name="Google Shape;88;p7"/>
          <p:cNvGrpSpPr/>
          <p:nvPr/>
        </p:nvGrpSpPr>
        <p:grpSpPr>
          <a:xfrm>
            <a:off x="12651843" y="3204990"/>
            <a:ext cx="4911566" cy="3037543"/>
            <a:chOff x="0" y="-38100"/>
            <a:chExt cx="1375866" cy="850900"/>
          </a:xfrm>
        </p:grpSpPr>
        <p:sp>
          <p:nvSpPr>
            <p:cNvPr id="89" name="Google Shape;89;p7"/>
            <p:cNvSpPr/>
            <p:nvPr/>
          </p:nvSpPr>
          <p:spPr>
            <a:xfrm>
              <a:off x="0" y="0"/>
              <a:ext cx="1375866" cy="812800"/>
            </a:xfrm>
            <a:custGeom>
              <a:avLst/>
              <a:gdLst/>
              <a:ahLst/>
              <a:cxnLst/>
              <a:rect l="l" t="t" r="r" b="b"/>
              <a:pathLst>
                <a:path w="1375866" h="812800" extrusionOk="0">
                  <a:moveTo>
                    <a:pt x="80389" y="0"/>
                  </a:moveTo>
                  <a:lnTo>
                    <a:pt x="1295477" y="0"/>
                  </a:lnTo>
                  <a:cubicBezTo>
                    <a:pt x="1316797" y="0"/>
                    <a:pt x="1337245" y="8469"/>
                    <a:pt x="1352320" y="23545"/>
                  </a:cubicBezTo>
                  <a:cubicBezTo>
                    <a:pt x="1367396" y="38621"/>
                    <a:pt x="1375866" y="59068"/>
                    <a:pt x="1375866" y="80389"/>
                  </a:cubicBezTo>
                  <a:lnTo>
                    <a:pt x="1375866" y="732411"/>
                  </a:lnTo>
                  <a:cubicBezTo>
                    <a:pt x="1375866" y="753732"/>
                    <a:pt x="1367396" y="774179"/>
                    <a:pt x="1352320" y="789255"/>
                  </a:cubicBezTo>
                  <a:cubicBezTo>
                    <a:pt x="1337245" y="804331"/>
                    <a:pt x="1316797" y="812800"/>
                    <a:pt x="1295477" y="812800"/>
                  </a:cubicBezTo>
                  <a:lnTo>
                    <a:pt x="80389" y="812800"/>
                  </a:lnTo>
                  <a:cubicBezTo>
                    <a:pt x="59068" y="812800"/>
                    <a:pt x="38621" y="804331"/>
                    <a:pt x="23545" y="789255"/>
                  </a:cubicBezTo>
                  <a:cubicBezTo>
                    <a:pt x="8469" y="774179"/>
                    <a:pt x="0" y="753732"/>
                    <a:pt x="0" y="732411"/>
                  </a:cubicBezTo>
                  <a:lnTo>
                    <a:pt x="0" y="80389"/>
                  </a:lnTo>
                  <a:cubicBezTo>
                    <a:pt x="0" y="59068"/>
                    <a:pt x="8469" y="38621"/>
                    <a:pt x="23545" y="23545"/>
                  </a:cubicBezTo>
                  <a:cubicBezTo>
                    <a:pt x="38621" y="8469"/>
                    <a:pt x="59068" y="0"/>
                    <a:pt x="80389"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txBox="1"/>
            <p:nvPr/>
          </p:nvSpPr>
          <p:spPr>
            <a:xfrm>
              <a:off x="0" y="-38100"/>
              <a:ext cx="13758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91;p7"/>
          <p:cNvGrpSpPr/>
          <p:nvPr/>
        </p:nvGrpSpPr>
        <p:grpSpPr>
          <a:xfrm>
            <a:off x="12651843" y="6531731"/>
            <a:ext cx="4911566" cy="3037543"/>
            <a:chOff x="0" y="-38100"/>
            <a:chExt cx="1375866" cy="850900"/>
          </a:xfrm>
        </p:grpSpPr>
        <p:sp>
          <p:nvSpPr>
            <p:cNvPr id="92" name="Google Shape;92;p7"/>
            <p:cNvSpPr/>
            <p:nvPr/>
          </p:nvSpPr>
          <p:spPr>
            <a:xfrm>
              <a:off x="0" y="0"/>
              <a:ext cx="1375866" cy="812800"/>
            </a:xfrm>
            <a:custGeom>
              <a:avLst/>
              <a:gdLst/>
              <a:ahLst/>
              <a:cxnLst/>
              <a:rect l="l" t="t" r="r" b="b"/>
              <a:pathLst>
                <a:path w="1375866" h="812800" extrusionOk="0">
                  <a:moveTo>
                    <a:pt x="80389" y="0"/>
                  </a:moveTo>
                  <a:lnTo>
                    <a:pt x="1295477" y="0"/>
                  </a:lnTo>
                  <a:cubicBezTo>
                    <a:pt x="1316797" y="0"/>
                    <a:pt x="1337245" y="8469"/>
                    <a:pt x="1352320" y="23545"/>
                  </a:cubicBezTo>
                  <a:cubicBezTo>
                    <a:pt x="1367396" y="38621"/>
                    <a:pt x="1375866" y="59068"/>
                    <a:pt x="1375866" y="80389"/>
                  </a:cubicBezTo>
                  <a:lnTo>
                    <a:pt x="1375866" y="732411"/>
                  </a:lnTo>
                  <a:cubicBezTo>
                    <a:pt x="1375866" y="753732"/>
                    <a:pt x="1367396" y="774179"/>
                    <a:pt x="1352320" y="789255"/>
                  </a:cubicBezTo>
                  <a:cubicBezTo>
                    <a:pt x="1337245" y="804331"/>
                    <a:pt x="1316797" y="812800"/>
                    <a:pt x="1295477" y="812800"/>
                  </a:cubicBezTo>
                  <a:lnTo>
                    <a:pt x="80389" y="812800"/>
                  </a:lnTo>
                  <a:cubicBezTo>
                    <a:pt x="59068" y="812800"/>
                    <a:pt x="38621" y="804331"/>
                    <a:pt x="23545" y="789255"/>
                  </a:cubicBezTo>
                  <a:cubicBezTo>
                    <a:pt x="8469" y="774179"/>
                    <a:pt x="0" y="753732"/>
                    <a:pt x="0" y="732411"/>
                  </a:cubicBezTo>
                  <a:lnTo>
                    <a:pt x="0" y="80389"/>
                  </a:lnTo>
                  <a:cubicBezTo>
                    <a:pt x="0" y="59068"/>
                    <a:pt x="8469" y="38621"/>
                    <a:pt x="23545" y="23545"/>
                  </a:cubicBezTo>
                  <a:cubicBezTo>
                    <a:pt x="38621" y="8469"/>
                    <a:pt x="59068" y="0"/>
                    <a:pt x="803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txBox="1"/>
            <p:nvPr/>
          </p:nvSpPr>
          <p:spPr>
            <a:xfrm>
              <a:off x="0" y="-38100"/>
              <a:ext cx="13758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94;p7"/>
          <p:cNvGrpSpPr/>
          <p:nvPr/>
        </p:nvGrpSpPr>
        <p:grpSpPr>
          <a:xfrm>
            <a:off x="12709268" y="344937"/>
            <a:ext cx="2246246" cy="683765"/>
            <a:chOff x="0" y="-38100"/>
            <a:chExt cx="591600" cy="180085"/>
          </a:xfrm>
        </p:grpSpPr>
        <p:sp>
          <p:nvSpPr>
            <p:cNvPr id="95" name="Google Shape;95;p7"/>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7"/>
          <p:cNvGrpSpPr/>
          <p:nvPr/>
        </p:nvGrpSpPr>
        <p:grpSpPr>
          <a:xfrm>
            <a:off x="15317628" y="344937"/>
            <a:ext cx="2246246" cy="683765"/>
            <a:chOff x="0" y="-38100"/>
            <a:chExt cx="591600" cy="180085"/>
          </a:xfrm>
        </p:grpSpPr>
        <p:sp>
          <p:nvSpPr>
            <p:cNvPr id="98" name="Google Shape;98;p7"/>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0" name="Google Shape;100;p7"/>
          <p:cNvCxnSpPr/>
          <p:nvPr/>
        </p:nvCxnSpPr>
        <p:spPr>
          <a:xfrm>
            <a:off x="5741916" y="749625"/>
            <a:ext cx="3872400" cy="0"/>
          </a:xfrm>
          <a:prstGeom prst="straightConnector1">
            <a:avLst/>
          </a:prstGeom>
          <a:noFill/>
          <a:ln w="19050" cap="flat" cmpd="sng">
            <a:solidFill>
              <a:srgbClr val="A6A6A6"/>
            </a:solidFill>
            <a:prstDash val="solid"/>
            <a:round/>
            <a:headEnd type="none" w="sm" len="sm"/>
            <a:tailEnd type="none" w="sm" len="sm"/>
          </a:ln>
        </p:spPr>
      </p:cxnSp>
      <p:sp>
        <p:nvSpPr>
          <p:cNvPr id="101" name="Google Shape;101;p7"/>
          <p:cNvSpPr txBox="1">
            <a:spLocks noGrp="1"/>
          </p:cNvSpPr>
          <p:nvPr>
            <p:ph type="title"/>
          </p:nvPr>
        </p:nvSpPr>
        <p:spPr>
          <a:xfrm>
            <a:off x="744325" y="3786525"/>
            <a:ext cx="4665300" cy="2633700"/>
          </a:xfrm>
          <a:prstGeom prst="rect">
            <a:avLst/>
          </a:prstGeom>
        </p:spPr>
        <p:txBody>
          <a:bodyPr spcFirstLastPara="1" wrap="square" lIns="91425" tIns="45700" rIns="91425" bIns="45700" anchor="t" anchorCtr="0">
            <a:normAutofit/>
          </a:bodyPr>
          <a:lstStyle>
            <a:lvl1pPr lvl="0">
              <a:spcBef>
                <a:spcPts val="0"/>
              </a:spcBef>
              <a:spcAft>
                <a:spcPts val="0"/>
              </a:spcAft>
              <a:buSzPts val="9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7"/>
          <p:cNvSpPr txBox="1">
            <a:spLocks noGrp="1"/>
          </p:cNvSpPr>
          <p:nvPr>
            <p:ph type="body" idx="5"/>
          </p:nvPr>
        </p:nvSpPr>
        <p:spPr>
          <a:xfrm>
            <a:off x="763425" y="7050125"/>
            <a:ext cx="4646400" cy="2614800"/>
          </a:xfrm>
          <a:prstGeom prst="rect">
            <a:avLst/>
          </a:prstGeom>
        </p:spPr>
        <p:txBody>
          <a:bodyPr spcFirstLastPara="1" wrap="square" lIns="91425" tIns="45700" rIns="91425" bIns="45700" anchor="t" anchorCtr="0">
            <a:normAutofit/>
          </a:bodyPr>
          <a:lstStyle>
            <a:lvl1pPr marL="457200" lvl="0" indent="-368300">
              <a:spcBef>
                <a:spcPts val="640"/>
              </a:spcBef>
              <a:spcAft>
                <a:spcPts val="0"/>
              </a:spcAft>
              <a:buSzPts val="2200"/>
              <a:buChar char="•"/>
              <a:defRPr sz="2200" b="0"/>
            </a:lvl1pPr>
            <a:lvl2pPr marL="914400" lvl="1" indent="-368300">
              <a:spcBef>
                <a:spcPts val="560"/>
              </a:spcBef>
              <a:spcAft>
                <a:spcPts val="0"/>
              </a:spcAft>
              <a:buSzPts val="2200"/>
              <a:buChar char="–"/>
              <a:defRPr/>
            </a:lvl2pPr>
            <a:lvl3pPr marL="1371600" lvl="2" indent="-368300">
              <a:spcBef>
                <a:spcPts val="480"/>
              </a:spcBef>
              <a:spcAft>
                <a:spcPts val="0"/>
              </a:spcAft>
              <a:buSzPts val="2200"/>
              <a:buChar char="•"/>
              <a:defRPr/>
            </a:lvl3pPr>
            <a:lvl4pPr marL="1828800" lvl="3" indent="-368300">
              <a:spcBef>
                <a:spcPts val="400"/>
              </a:spcBef>
              <a:spcAft>
                <a:spcPts val="0"/>
              </a:spcAft>
              <a:buSzPts val="2200"/>
              <a:buChar char="–"/>
              <a:defRPr/>
            </a:lvl4pPr>
            <a:lvl5pPr marL="2286000" lvl="4" indent="-368300">
              <a:spcBef>
                <a:spcPts val="400"/>
              </a:spcBef>
              <a:spcAft>
                <a:spcPts val="0"/>
              </a:spcAft>
              <a:buSzPts val="2200"/>
              <a:buChar char="»"/>
              <a:defRPr/>
            </a:lvl5pPr>
            <a:lvl6pPr marL="2743200" lvl="5" indent="-368300">
              <a:spcBef>
                <a:spcPts val="400"/>
              </a:spcBef>
              <a:spcAft>
                <a:spcPts val="0"/>
              </a:spcAft>
              <a:buSzPts val="2200"/>
              <a:buChar char="•"/>
              <a:defRPr/>
            </a:lvl6pPr>
            <a:lvl7pPr marL="3200400" lvl="6" indent="-368300">
              <a:spcBef>
                <a:spcPts val="400"/>
              </a:spcBef>
              <a:spcAft>
                <a:spcPts val="0"/>
              </a:spcAft>
              <a:buSzPts val="2200"/>
              <a:buChar char="•"/>
              <a:defRPr/>
            </a:lvl7pPr>
            <a:lvl8pPr marL="3657600" lvl="7" indent="-368300">
              <a:spcBef>
                <a:spcPts val="400"/>
              </a:spcBef>
              <a:spcAft>
                <a:spcPts val="0"/>
              </a:spcAft>
              <a:buSzPts val="2200"/>
              <a:buChar char="•"/>
              <a:defRPr/>
            </a:lvl8pPr>
            <a:lvl9pPr marL="4114800" lvl="8" indent="-368300">
              <a:spcBef>
                <a:spcPts val="400"/>
              </a:spcBef>
              <a:spcAft>
                <a:spcPts val="0"/>
              </a:spcAft>
              <a:buSzPts val="2200"/>
              <a:buChar char="•"/>
              <a:defRPr/>
            </a:lvl9pPr>
          </a:lstStyle>
          <a:p>
            <a:endParaRPr/>
          </a:p>
        </p:txBody>
      </p:sp>
      <p:sp>
        <p:nvSpPr>
          <p:cNvPr id="103" name="Google Shape;103;p7"/>
          <p:cNvSpPr txBox="1">
            <a:spLocks noGrp="1"/>
          </p:cNvSpPr>
          <p:nvPr>
            <p:ph type="subTitle" idx="6"/>
          </p:nvPr>
        </p:nvSpPr>
        <p:spPr>
          <a:xfrm>
            <a:off x="13022175" y="3691100"/>
            <a:ext cx="4170900" cy="954300"/>
          </a:xfrm>
          <a:prstGeom prst="rect">
            <a:avLst/>
          </a:prstGeom>
        </p:spPr>
        <p:txBody>
          <a:bodyPr spcFirstLastPara="1" wrap="square" lIns="91425" tIns="45700" rIns="91425" bIns="45700" anchor="t" anchorCtr="0">
            <a:normAutofit/>
          </a:bodyPr>
          <a:lstStyle>
            <a:lvl1pPr lvl="0">
              <a:spcBef>
                <a:spcPts val="640"/>
              </a:spcBef>
              <a:spcAft>
                <a:spcPts val="0"/>
              </a:spcAft>
              <a:buSzPts val="30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a:endParaRPr/>
          </a:p>
        </p:txBody>
      </p:sp>
      <p:sp>
        <p:nvSpPr>
          <p:cNvPr id="104" name="Google Shape;104;p7"/>
          <p:cNvSpPr txBox="1">
            <a:spLocks noGrp="1"/>
          </p:cNvSpPr>
          <p:nvPr>
            <p:ph type="body" idx="7"/>
          </p:nvPr>
        </p:nvSpPr>
        <p:spPr>
          <a:xfrm>
            <a:off x="13022175" y="4893475"/>
            <a:ext cx="4132500" cy="1049700"/>
          </a:xfrm>
          <a:prstGeom prst="rect">
            <a:avLst/>
          </a:prstGeom>
        </p:spPr>
        <p:txBody>
          <a:bodyPr spcFirstLastPara="1" wrap="square" lIns="91425" tIns="45700" rIns="91425" bIns="45700" anchor="t" anchorCtr="0">
            <a:normAutofit/>
          </a:bodyPr>
          <a:lstStyle>
            <a:lvl1pPr marL="457200" lvl="0" indent="-368300">
              <a:spcBef>
                <a:spcPts val="640"/>
              </a:spcBef>
              <a:spcAft>
                <a:spcPts val="0"/>
              </a:spcAft>
              <a:buSzPts val="2200"/>
              <a:buChar char="•"/>
              <a:defRPr sz="2200" b="0"/>
            </a:lvl1pPr>
            <a:lvl2pPr marL="914400" lvl="1" indent="-368300">
              <a:spcBef>
                <a:spcPts val="560"/>
              </a:spcBef>
              <a:spcAft>
                <a:spcPts val="0"/>
              </a:spcAft>
              <a:buSzPts val="2200"/>
              <a:buChar char="–"/>
              <a:defRPr/>
            </a:lvl2pPr>
            <a:lvl3pPr marL="1371600" lvl="2" indent="-368300">
              <a:spcBef>
                <a:spcPts val="480"/>
              </a:spcBef>
              <a:spcAft>
                <a:spcPts val="0"/>
              </a:spcAft>
              <a:buSzPts val="2200"/>
              <a:buChar char="•"/>
              <a:defRPr/>
            </a:lvl3pPr>
            <a:lvl4pPr marL="1828800" lvl="3" indent="-368300">
              <a:spcBef>
                <a:spcPts val="400"/>
              </a:spcBef>
              <a:spcAft>
                <a:spcPts val="0"/>
              </a:spcAft>
              <a:buSzPts val="2200"/>
              <a:buChar char="–"/>
              <a:defRPr/>
            </a:lvl4pPr>
            <a:lvl5pPr marL="2286000" lvl="4" indent="-368300">
              <a:spcBef>
                <a:spcPts val="400"/>
              </a:spcBef>
              <a:spcAft>
                <a:spcPts val="0"/>
              </a:spcAft>
              <a:buSzPts val="2200"/>
              <a:buChar char="»"/>
              <a:defRPr/>
            </a:lvl5pPr>
            <a:lvl6pPr marL="2743200" lvl="5" indent="-368300">
              <a:spcBef>
                <a:spcPts val="400"/>
              </a:spcBef>
              <a:spcAft>
                <a:spcPts val="0"/>
              </a:spcAft>
              <a:buSzPts val="2200"/>
              <a:buChar char="•"/>
              <a:defRPr/>
            </a:lvl6pPr>
            <a:lvl7pPr marL="3200400" lvl="6" indent="-368300">
              <a:spcBef>
                <a:spcPts val="400"/>
              </a:spcBef>
              <a:spcAft>
                <a:spcPts val="0"/>
              </a:spcAft>
              <a:buSzPts val="2200"/>
              <a:buChar char="•"/>
              <a:defRPr/>
            </a:lvl7pPr>
            <a:lvl8pPr marL="3657600" lvl="7" indent="-368300">
              <a:spcBef>
                <a:spcPts val="400"/>
              </a:spcBef>
              <a:spcAft>
                <a:spcPts val="0"/>
              </a:spcAft>
              <a:buSzPts val="2200"/>
              <a:buChar char="•"/>
              <a:defRPr/>
            </a:lvl8pPr>
            <a:lvl9pPr marL="4114800" lvl="8" indent="-368300">
              <a:spcBef>
                <a:spcPts val="400"/>
              </a:spcBef>
              <a:spcAft>
                <a:spcPts val="0"/>
              </a:spcAft>
              <a:buSzPts val="2200"/>
              <a:buChar char="•"/>
              <a:defRPr/>
            </a:lvl9pPr>
          </a:lstStyle>
          <a:p>
            <a:endParaRPr/>
          </a:p>
        </p:txBody>
      </p:sp>
      <p:sp>
        <p:nvSpPr>
          <p:cNvPr id="105" name="Google Shape;105;p7"/>
          <p:cNvSpPr txBox="1">
            <a:spLocks noGrp="1"/>
          </p:cNvSpPr>
          <p:nvPr>
            <p:ph type="subTitle" idx="8"/>
          </p:nvPr>
        </p:nvSpPr>
        <p:spPr>
          <a:xfrm>
            <a:off x="13022175" y="7050125"/>
            <a:ext cx="4170900" cy="9543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000"/>
              <a:buNone/>
              <a:defRPr>
                <a:solidFill>
                  <a:schemeClr val="lt1"/>
                </a:solidFill>
              </a:defRPr>
            </a:lvl1pPr>
            <a:lvl2pPr lvl="1" rtl="0">
              <a:spcBef>
                <a:spcPts val="560"/>
              </a:spcBef>
              <a:spcAft>
                <a:spcPts val="0"/>
              </a:spcAft>
              <a:buClr>
                <a:schemeClr val="lt1"/>
              </a:buClr>
              <a:buSzPts val="2200"/>
              <a:buNone/>
              <a:defRPr>
                <a:solidFill>
                  <a:schemeClr val="lt1"/>
                </a:solidFill>
              </a:defRPr>
            </a:lvl2pPr>
            <a:lvl3pPr lvl="2" rtl="0">
              <a:spcBef>
                <a:spcPts val="480"/>
              </a:spcBef>
              <a:spcAft>
                <a:spcPts val="0"/>
              </a:spcAft>
              <a:buClr>
                <a:schemeClr val="lt1"/>
              </a:buClr>
              <a:buSzPts val="2200"/>
              <a:buNone/>
              <a:defRPr>
                <a:solidFill>
                  <a:schemeClr val="lt1"/>
                </a:solidFill>
              </a:defRPr>
            </a:lvl3pPr>
            <a:lvl4pPr lvl="3" rtl="0">
              <a:spcBef>
                <a:spcPts val="400"/>
              </a:spcBef>
              <a:spcAft>
                <a:spcPts val="0"/>
              </a:spcAft>
              <a:buClr>
                <a:schemeClr val="lt1"/>
              </a:buClr>
              <a:buSzPts val="2200"/>
              <a:buNone/>
              <a:defRPr>
                <a:solidFill>
                  <a:schemeClr val="lt1"/>
                </a:solidFill>
              </a:defRPr>
            </a:lvl4pPr>
            <a:lvl5pPr lvl="4" rtl="0">
              <a:spcBef>
                <a:spcPts val="400"/>
              </a:spcBef>
              <a:spcAft>
                <a:spcPts val="0"/>
              </a:spcAft>
              <a:buClr>
                <a:schemeClr val="lt1"/>
              </a:buClr>
              <a:buSzPts val="2200"/>
              <a:buNone/>
              <a:defRPr>
                <a:solidFill>
                  <a:schemeClr val="lt1"/>
                </a:solidFill>
              </a:defRPr>
            </a:lvl5pPr>
            <a:lvl6pPr lvl="5" rtl="0">
              <a:spcBef>
                <a:spcPts val="400"/>
              </a:spcBef>
              <a:spcAft>
                <a:spcPts val="0"/>
              </a:spcAft>
              <a:buClr>
                <a:schemeClr val="lt1"/>
              </a:buClr>
              <a:buSzPts val="2200"/>
              <a:buNone/>
              <a:defRPr>
                <a:solidFill>
                  <a:schemeClr val="lt1"/>
                </a:solidFill>
              </a:defRPr>
            </a:lvl6pPr>
            <a:lvl7pPr lvl="6" rtl="0">
              <a:spcBef>
                <a:spcPts val="400"/>
              </a:spcBef>
              <a:spcAft>
                <a:spcPts val="0"/>
              </a:spcAft>
              <a:buClr>
                <a:schemeClr val="lt1"/>
              </a:buClr>
              <a:buSzPts val="2200"/>
              <a:buNone/>
              <a:defRPr>
                <a:solidFill>
                  <a:schemeClr val="lt1"/>
                </a:solidFill>
              </a:defRPr>
            </a:lvl7pPr>
            <a:lvl8pPr lvl="7" rtl="0">
              <a:spcBef>
                <a:spcPts val="400"/>
              </a:spcBef>
              <a:spcAft>
                <a:spcPts val="0"/>
              </a:spcAft>
              <a:buClr>
                <a:schemeClr val="lt1"/>
              </a:buClr>
              <a:buSzPts val="2200"/>
              <a:buNone/>
              <a:defRPr>
                <a:solidFill>
                  <a:schemeClr val="lt1"/>
                </a:solidFill>
              </a:defRPr>
            </a:lvl8pPr>
            <a:lvl9pPr lvl="8" rtl="0">
              <a:spcBef>
                <a:spcPts val="400"/>
              </a:spcBef>
              <a:spcAft>
                <a:spcPts val="0"/>
              </a:spcAft>
              <a:buClr>
                <a:schemeClr val="lt1"/>
              </a:buClr>
              <a:buSzPts val="2200"/>
              <a:buNone/>
              <a:defRPr>
                <a:solidFill>
                  <a:schemeClr val="lt1"/>
                </a:solidFill>
              </a:defRPr>
            </a:lvl9pPr>
          </a:lstStyle>
          <a:p>
            <a:endParaRPr/>
          </a:p>
        </p:txBody>
      </p:sp>
      <p:sp>
        <p:nvSpPr>
          <p:cNvPr id="106" name="Google Shape;106;p7"/>
          <p:cNvSpPr txBox="1">
            <a:spLocks noGrp="1"/>
          </p:cNvSpPr>
          <p:nvPr>
            <p:ph type="body" idx="9"/>
          </p:nvPr>
        </p:nvSpPr>
        <p:spPr>
          <a:xfrm>
            <a:off x="13022175" y="8252500"/>
            <a:ext cx="4132500" cy="1049700"/>
          </a:xfrm>
          <a:prstGeom prst="rect">
            <a:avLst/>
          </a:prstGeom>
        </p:spPr>
        <p:txBody>
          <a:bodyPr spcFirstLastPara="1" wrap="square" lIns="91425" tIns="45700" rIns="91425" bIns="45700" anchor="t" anchorCtr="0">
            <a:normAutofit/>
          </a:bodyPr>
          <a:lstStyle>
            <a:lvl1pPr marL="457200" lvl="0" indent="-368300" rtl="0">
              <a:spcBef>
                <a:spcPts val="640"/>
              </a:spcBef>
              <a:spcAft>
                <a:spcPts val="0"/>
              </a:spcAft>
              <a:buClr>
                <a:schemeClr val="lt1"/>
              </a:buClr>
              <a:buSzPts val="2200"/>
              <a:buChar char="•"/>
              <a:defRPr sz="2200" b="0">
                <a:solidFill>
                  <a:schemeClr val="lt1"/>
                </a:solidFill>
              </a:defRPr>
            </a:lvl1pPr>
            <a:lvl2pPr marL="914400" lvl="1" indent="-368300" rtl="0">
              <a:spcBef>
                <a:spcPts val="560"/>
              </a:spcBef>
              <a:spcAft>
                <a:spcPts val="0"/>
              </a:spcAft>
              <a:buClr>
                <a:schemeClr val="lt1"/>
              </a:buClr>
              <a:buSzPts val="2200"/>
              <a:buChar char="–"/>
              <a:defRPr>
                <a:solidFill>
                  <a:schemeClr val="lt1"/>
                </a:solidFill>
              </a:defRPr>
            </a:lvl2pPr>
            <a:lvl3pPr marL="1371600" lvl="2" indent="-368300" rtl="0">
              <a:spcBef>
                <a:spcPts val="480"/>
              </a:spcBef>
              <a:spcAft>
                <a:spcPts val="0"/>
              </a:spcAft>
              <a:buClr>
                <a:schemeClr val="lt1"/>
              </a:buClr>
              <a:buSzPts val="2200"/>
              <a:buChar char="•"/>
              <a:defRPr>
                <a:solidFill>
                  <a:schemeClr val="lt1"/>
                </a:solidFill>
              </a:defRPr>
            </a:lvl3pPr>
            <a:lvl4pPr marL="1828800" lvl="3" indent="-368300" rtl="0">
              <a:spcBef>
                <a:spcPts val="400"/>
              </a:spcBef>
              <a:spcAft>
                <a:spcPts val="0"/>
              </a:spcAft>
              <a:buClr>
                <a:schemeClr val="lt1"/>
              </a:buClr>
              <a:buSzPts val="2200"/>
              <a:buChar char="–"/>
              <a:defRPr>
                <a:solidFill>
                  <a:schemeClr val="lt1"/>
                </a:solidFill>
              </a:defRPr>
            </a:lvl4pPr>
            <a:lvl5pPr marL="2286000" lvl="4" indent="-368300" rtl="0">
              <a:spcBef>
                <a:spcPts val="400"/>
              </a:spcBef>
              <a:spcAft>
                <a:spcPts val="0"/>
              </a:spcAft>
              <a:buClr>
                <a:schemeClr val="lt1"/>
              </a:buClr>
              <a:buSzPts val="2200"/>
              <a:buChar char="»"/>
              <a:defRPr>
                <a:solidFill>
                  <a:schemeClr val="lt1"/>
                </a:solidFill>
              </a:defRPr>
            </a:lvl5pPr>
            <a:lvl6pPr marL="2743200" lvl="5" indent="-368300" rtl="0">
              <a:spcBef>
                <a:spcPts val="400"/>
              </a:spcBef>
              <a:spcAft>
                <a:spcPts val="0"/>
              </a:spcAft>
              <a:buClr>
                <a:schemeClr val="lt1"/>
              </a:buClr>
              <a:buSzPts val="2200"/>
              <a:buChar char="•"/>
              <a:defRPr>
                <a:solidFill>
                  <a:schemeClr val="lt1"/>
                </a:solidFill>
              </a:defRPr>
            </a:lvl6pPr>
            <a:lvl7pPr marL="3200400" lvl="6" indent="-368300" rtl="0">
              <a:spcBef>
                <a:spcPts val="400"/>
              </a:spcBef>
              <a:spcAft>
                <a:spcPts val="0"/>
              </a:spcAft>
              <a:buClr>
                <a:schemeClr val="lt1"/>
              </a:buClr>
              <a:buSzPts val="2200"/>
              <a:buChar char="•"/>
              <a:defRPr>
                <a:solidFill>
                  <a:schemeClr val="lt1"/>
                </a:solidFill>
              </a:defRPr>
            </a:lvl7pPr>
            <a:lvl8pPr marL="3657600" lvl="7" indent="-368300" rtl="0">
              <a:spcBef>
                <a:spcPts val="400"/>
              </a:spcBef>
              <a:spcAft>
                <a:spcPts val="0"/>
              </a:spcAft>
              <a:buClr>
                <a:schemeClr val="lt1"/>
              </a:buClr>
              <a:buSzPts val="2200"/>
              <a:buChar char="•"/>
              <a:defRPr>
                <a:solidFill>
                  <a:schemeClr val="lt1"/>
                </a:solidFill>
              </a:defRPr>
            </a:lvl8pPr>
            <a:lvl9pPr marL="4114800" lvl="8" indent="-368300" rtl="0">
              <a:spcBef>
                <a:spcPts val="400"/>
              </a:spcBef>
              <a:spcAft>
                <a:spcPts val="0"/>
              </a:spcAft>
              <a:buClr>
                <a:schemeClr val="lt1"/>
              </a:buClr>
              <a:buSzPts val="2200"/>
              <a:buChar char="•"/>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1">
  <p:cSld name="CUSTOM">
    <p:bg>
      <p:bgPr>
        <a:solidFill>
          <a:schemeClr val="dk1"/>
        </a:solidFill>
        <a:effectLst/>
      </p:bgPr>
    </p:bg>
    <p:spTree>
      <p:nvGrpSpPr>
        <p:cNvPr id="1" name="Shape 107"/>
        <p:cNvGrpSpPr/>
        <p:nvPr/>
      </p:nvGrpSpPr>
      <p:grpSpPr>
        <a:xfrm>
          <a:off x="0" y="0"/>
          <a:ext cx="0" cy="0"/>
          <a:chOff x="0" y="0"/>
          <a:chExt cx="0" cy="0"/>
        </a:xfrm>
      </p:grpSpPr>
      <p:cxnSp>
        <p:nvCxnSpPr>
          <p:cNvPr id="108" name="Google Shape;108;p8"/>
          <p:cNvCxnSpPr/>
          <p:nvPr/>
        </p:nvCxnSpPr>
        <p:spPr>
          <a:xfrm rot="10800000">
            <a:off x="5588928" y="1764300"/>
            <a:ext cx="2954400" cy="8522700"/>
          </a:xfrm>
          <a:prstGeom prst="straightConnector1">
            <a:avLst/>
          </a:prstGeom>
          <a:noFill/>
          <a:ln w="19050" cap="flat" cmpd="sng">
            <a:solidFill>
              <a:srgbClr val="A5DF5A"/>
            </a:solidFill>
            <a:prstDash val="solid"/>
            <a:round/>
            <a:headEnd type="none" w="sm" len="sm"/>
            <a:tailEnd type="none" w="sm" len="sm"/>
          </a:ln>
        </p:spPr>
      </p:cxnSp>
      <p:sp>
        <p:nvSpPr>
          <p:cNvPr id="109" name="Google Shape;109;p8"/>
          <p:cNvSpPr/>
          <p:nvPr/>
        </p:nvSpPr>
        <p:spPr>
          <a:xfrm rot="-5400000">
            <a:off x="9864344" y="-831882"/>
            <a:ext cx="5220192" cy="11953209"/>
          </a:xfrm>
          <a:custGeom>
            <a:avLst/>
            <a:gdLst/>
            <a:ahLst/>
            <a:cxnLst/>
            <a:rect l="l" t="t" r="r" b="b"/>
            <a:pathLst>
              <a:path w="3130550" h="7168341" extrusionOk="0">
                <a:moveTo>
                  <a:pt x="0" y="1123950"/>
                </a:moveTo>
                <a:lnTo>
                  <a:pt x="0" y="7168341"/>
                </a:lnTo>
                <a:lnTo>
                  <a:pt x="3130550" y="7168341"/>
                </a:lnTo>
                <a:lnTo>
                  <a:pt x="3130550" y="0"/>
                </a:lnTo>
                <a:close/>
              </a:path>
            </a:pathLst>
          </a:custGeom>
          <a:solidFill>
            <a:srgbClr val="A5DF5A"/>
          </a:solidFill>
          <a:ln>
            <a:noFill/>
          </a:ln>
        </p:spPr>
      </p:sp>
      <p:sp>
        <p:nvSpPr>
          <p:cNvPr id="110" name="Google Shape;110;p8"/>
          <p:cNvSpPr/>
          <p:nvPr/>
        </p:nvSpPr>
        <p:spPr>
          <a:xfrm rot="-5400000">
            <a:off x="11695292" y="6323270"/>
            <a:ext cx="5220192" cy="11953209"/>
          </a:xfrm>
          <a:custGeom>
            <a:avLst/>
            <a:gdLst/>
            <a:ahLst/>
            <a:cxnLst/>
            <a:rect l="l" t="t" r="r" b="b"/>
            <a:pathLst>
              <a:path w="3130550" h="7168341" extrusionOk="0">
                <a:moveTo>
                  <a:pt x="0" y="1123950"/>
                </a:moveTo>
                <a:lnTo>
                  <a:pt x="0" y="7168341"/>
                </a:lnTo>
                <a:lnTo>
                  <a:pt x="3130550" y="7168341"/>
                </a:lnTo>
                <a:lnTo>
                  <a:pt x="3130550" y="0"/>
                </a:lnTo>
                <a:close/>
              </a:path>
            </a:pathLst>
          </a:custGeom>
          <a:solidFill>
            <a:srgbClr val="A5DF5A"/>
          </a:solidFill>
          <a:ln>
            <a:noFill/>
          </a:ln>
        </p:spPr>
      </p:sp>
      <p:grpSp>
        <p:nvGrpSpPr>
          <p:cNvPr id="111" name="Google Shape;111;p8"/>
          <p:cNvGrpSpPr/>
          <p:nvPr/>
        </p:nvGrpSpPr>
        <p:grpSpPr>
          <a:xfrm>
            <a:off x="12709268" y="344937"/>
            <a:ext cx="2246246" cy="683765"/>
            <a:chOff x="0" y="-38100"/>
            <a:chExt cx="591600" cy="180085"/>
          </a:xfrm>
        </p:grpSpPr>
        <p:sp>
          <p:nvSpPr>
            <p:cNvPr id="112" name="Google Shape;112;p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8"/>
          <p:cNvGrpSpPr/>
          <p:nvPr/>
        </p:nvGrpSpPr>
        <p:grpSpPr>
          <a:xfrm>
            <a:off x="15317628" y="344937"/>
            <a:ext cx="2246246" cy="683765"/>
            <a:chOff x="0" y="-38100"/>
            <a:chExt cx="591600" cy="180085"/>
          </a:xfrm>
        </p:grpSpPr>
        <p:sp>
          <p:nvSpPr>
            <p:cNvPr id="115" name="Google Shape;115;p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7" name="Google Shape;117;p8"/>
          <p:cNvCxnSpPr/>
          <p:nvPr/>
        </p:nvCxnSpPr>
        <p:spPr>
          <a:xfrm>
            <a:off x="1028700" y="749625"/>
            <a:ext cx="8585700" cy="0"/>
          </a:xfrm>
          <a:prstGeom prst="straightConnector1">
            <a:avLst/>
          </a:prstGeom>
          <a:noFill/>
          <a:ln w="19050" cap="flat" cmpd="sng">
            <a:solidFill>
              <a:srgbClr val="A6A6A6"/>
            </a:solidFill>
            <a:prstDash val="solid"/>
            <a:round/>
            <a:headEnd type="none" w="sm" len="sm"/>
            <a:tailEnd type="none" w="sm" len="sm"/>
          </a:ln>
        </p:spPr>
      </p:cxnSp>
      <p:sp>
        <p:nvSpPr>
          <p:cNvPr id="118" name="Google Shape;118;p8"/>
          <p:cNvSpPr/>
          <p:nvPr/>
        </p:nvSpPr>
        <p:spPr>
          <a:xfrm>
            <a:off x="-1429731" y="1256679"/>
            <a:ext cx="13374362" cy="9287810"/>
          </a:xfrm>
          <a:custGeom>
            <a:avLst/>
            <a:gdLst/>
            <a:ahLst/>
            <a:cxnLst/>
            <a:rect l="l" t="t" r="r" b="b"/>
            <a:pathLst>
              <a:path w="13374362" h="9287810" extrusionOk="0">
                <a:moveTo>
                  <a:pt x="0" y="0"/>
                </a:moveTo>
                <a:lnTo>
                  <a:pt x="13374362" y="0"/>
                </a:lnTo>
                <a:lnTo>
                  <a:pt x="13374362" y="9287811"/>
                </a:lnTo>
                <a:lnTo>
                  <a:pt x="0" y="9287811"/>
                </a:lnTo>
                <a:lnTo>
                  <a:pt x="0" y="0"/>
                </a:lnTo>
                <a:close/>
              </a:path>
            </a:pathLst>
          </a:custGeom>
          <a:blipFill rotWithShape="1">
            <a:blip r:embed="rId2">
              <a:alphaModFix/>
            </a:blip>
            <a:stretch>
              <a:fillRect l="-14638" t="-124575" r="-13309" b="-21076"/>
            </a:stretch>
          </a:blipFill>
          <a:ln>
            <a:noFill/>
          </a:ln>
        </p:spPr>
      </p:sp>
      <p:grpSp>
        <p:nvGrpSpPr>
          <p:cNvPr id="119" name="Google Shape;119;p8"/>
          <p:cNvGrpSpPr/>
          <p:nvPr/>
        </p:nvGrpSpPr>
        <p:grpSpPr>
          <a:xfrm>
            <a:off x="10101484" y="335412"/>
            <a:ext cx="2246246" cy="683765"/>
            <a:chOff x="0" y="-38100"/>
            <a:chExt cx="591600" cy="180085"/>
          </a:xfrm>
        </p:grpSpPr>
        <p:sp>
          <p:nvSpPr>
            <p:cNvPr id="120" name="Google Shape;120;p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8"/>
          <p:cNvSpPr txBox="1">
            <a:spLocks noGrp="1"/>
          </p:cNvSpPr>
          <p:nvPr>
            <p:ph type="title"/>
          </p:nvPr>
        </p:nvSpPr>
        <p:spPr>
          <a:xfrm>
            <a:off x="8065900" y="1764300"/>
            <a:ext cx="6317400" cy="1374300"/>
          </a:xfrm>
          <a:prstGeom prst="rect">
            <a:avLst/>
          </a:prstGeom>
        </p:spPr>
        <p:txBody>
          <a:bodyPr spcFirstLastPara="1" wrap="square" lIns="91425" tIns="45700" rIns="91425" bIns="45700" anchor="t" anchorCtr="0">
            <a:normAutofit/>
          </a:bodyPr>
          <a:lstStyle>
            <a:lvl1pPr lvl="0">
              <a:spcBef>
                <a:spcPts val="0"/>
              </a:spcBef>
              <a:spcAft>
                <a:spcPts val="0"/>
              </a:spcAft>
              <a:buClr>
                <a:schemeClr val="lt1"/>
              </a:buClr>
              <a:buSzPts val="15000"/>
              <a:buNone/>
              <a:defRPr sz="1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8"/>
          <p:cNvSpPr txBox="1">
            <a:spLocks noGrp="1"/>
          </p:cNvSpPr>
          <p:nvPr>
            <p:ph type="title" idx="2"/>
          </p:nvPr>
        </p:nvSpPr>
        <p:spPr>
          <a:xfrm>
            <a:off x="11944525" y="7050650"/>
            <a:ext cx="5881200" cy="1374300"/>
          </a:xfrm>
          <a:prstGeom prst="rect">
            <a:avLst/>
          </a:prstGeom>
        </p:spPr>
        <p:txBody>
          <a:bodyPr spcFirstLastPara="1" wrap="square" lIns="91425" tIns="45700" rIns="91425" bIns="45700" anchor="t" anchorCtr="0">
            <a:normAutofit/>
          </a:bodyPr>
          <a:lstStyle>
            <a:lvl1pPr lvl="0" algn="r" rtl="0">
              <a:spcBef>
                <a:spcPts val="0"/>
              </a:spcBef>
              <a:spcAft>
                <a:spcPts val="0"/>
              </a:spcAft>
              <a:buClr>
                <a:schemeClr val="lt1"/>
              </a:buClr>
              <a:buSzPts val="15000"/>
              <a:buNone/>
              <a:defRPr sz="15000">
                <a:solidFill>
                  <a:schemeClr val="lt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24" name="Google Shape;124;p8"/>
          <p:cNvSpPr txBox="1">
            <a:spLocks noGrp="1"/>
          </p:cNvSpPr>
          <p:nvPr>
            <p:ph type="title" idx="3"/>
          </p:nvPr>
        </p:nvSpPr>
        <p:spPr>
          <a:xfrm>
            <a:off x="9905300" y="3977375"/>
            <a:ext cx="7920300" cy="1278600"/>
          </a:xfrm>
          <a:prstGeom prst="rect">
            <a:avLst/>
          </a:prstGeom>
        </p:spPr>
        <p:txBody>
          <a:bodyPr spcFirstLastPara="1" wrap="square" lIns="91425" tIns="45700" rIns="91425" bIns="45700" anchor="t" anchorCtr="0">
            <a:normAutofit/>
          </a:bodyPr>
          <a:lstStyle>
            <a:lvl1pPr lvl="0" algn="r">
              <a:spcBef>
                <a:spcPts val="0"/>
              </a:spcBef>
              <a:spcAft>
                <a:spcPts val="0"/>
              </a:spcAft>
              <a:buSzPts val="12800"/>
              <a:buNone/>
              <a:defRPr sz="1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8"/>
          <p:cNvSpPr txBox="1">
            <a:spLocks noGrp="1"/>
          </p:cNvSpPr>
          <p:nvPr>
            <p:ph type="title" idx="4"/>
          </p:nvPr>
        </p:nvSpPr>
        <p:spPr>
          <a:xfrm>
            <a:off x="10101475" y="5694750"/>
            <a:ext cx="7920300" cy="1278600"/>
          </a:xfrm>
          <a:prstGeom prst="rect">
            <a:avLst/>
          </a:prstGeom>
        </p:spPr>
        <p:txBody>
          <a:bodyPr spcFirstLastPara="1" wrap="square" lIns="91425" tIns="45700" rIns="91425" bIns="45700" anchor="t" anchorCtr="0">
            <a:normAutofit/>
          </a:bodyPr>
          <a:lstStyle>
            <a:lvl1pPr lvl="0" algn="r" rtl="0">
              <a:spcBef>
                <a:spcPts val="0"/>
              </a:spcBef>
              <a:spcAft>
                <a:spcPts val="0"/>
              </a:spcAft>
              <a:buSzPts val="12800"/>
              <a:buNone/>
              <a:defRPr sz="1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8"/>
          <p:cNvSpPr txBox="1">
            <a:spLocks noGrp="1"/>
          </p:cNvSpPr>
          <p:nvPr>
            <p:ph type="body" idx="1"/>
          </p:nvPr>
        </p:nvSpPr>
        <p:spPr>
          <a:xfrm>
            <a:off x="10401500"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Clr>
                <a:schemeClr val="lt1"/>
              </a:buClr>
              <a:buSzPts val="1800"/>
              <a:buChar char="•"/>
              <a:defRPr sz="1800" b="0">
                <a:solidFill>
                  <a:schemeClr val="lt1"/>
                </a:solidFill>
              </a:defRPr>
            </a:lvl1pPr>
            <a:lvl2pPr marL="914400" lvl="1" indent="-342900" rtl="0">
              <a:spcBef>
                <a:spcPts val="560"/>
              </a:spcBef>
              <a:spcAft>
                <a:spcPts val="0"/>
              </a:spcAft>
              <a:buClr>
                <a:schemeClr val="lt1"/>
              </a:buClr>
              <a:buSzPts val="1800"/>
              <a:buChar char="–"/>
              <a:defRPr sz="1800">
                <a:solidFill>
                  <a:schemeClr val="lt1"/>
                </a:solidFill>
              </a:defRPr>
            </a:lvl2pPr>
            <a:lvl3pPr marL="1371600" lvl="2" indent="-342900" rtl="0">
              <a:spcBef>
                <a:spcPts val="480"/>
              </a:spcBef>
              <a:spcAft>
                <a:spcPts val="0"/>
              </a:spcAft>
              <a:buClr>
                <a:schemeClr val="lt1"/>
              </a:buClr>
              <a:buSzPts val="1800"/>
              <a:buChar char="•"/>
              <a:defRPr sz="1800">
                <a:solidFill>
                  <a:schemeClr val="lt1"/>
                </a:solidFill>
              </a:defRPr>
            </a:lvl3pPr>
            <a:lvl4pPr marL="1828800" lvl="3" indent="-342900" rtl="0">
              <a:spcBef>
                <a:spcPts val="400"/>
              </a:spcBef>
              <a:spcAft>
                <a:spcPts val="0"/>
              </a:spcAft>
              <a:buClr>
                <a:schemeClr val="lt1"/>
              </a:buClr>
              <a:buSzPts val="1800"/>
              <a:buChar char="–"/>
              <a:defRPr sz="1800">
                <a:solidFill>
                  <a:schemeClr val="lt1"/>
                </a:solidFill>
              </a:defRPr>
            </a:lvl4pPr>
            <a:lvl5pPr marL="2286000" lvl="4" indent="-342900" rtl="0">
              <a:spcBef>
                <a:spcPts val="400"/>
              </a:spcBef>
              <a:spcAft>
                <a:spcPts val="0"/>
              </a:spcAft>
              <a:buClr>
                <a:schemeClr val="lt1"/>
              </a:buClr>
              <a:buSzPts val="1800"/>
              <a:buChar char="»"/>
              <a:defRPr sz="1800">
                <a:solidFill>
                  <a:schemeClr val="lt1"/>
                </a:solidFill>
              </a:defRPr>
            </a:lvl5pPr>
            <a:lvl6pPr marL="2743200" lvl="5" indent="-342900" rtl="0">
              <a:spcBef>
                <a:spcPts val="400"/>
              </a:spcBef>
              <a:spcAft>
                <a:spcPts val="0"/>
              </a:spcAft>
              <a:buClr>
                <a:schemeClr val="lt1"/>
              </a:buClr>
              <a:buSzPts val="1800"/>
              <a:buChar char="•"/>
              <a:defRPr sz="1800">
                <a:solidFill>
                  <a:schemeClr val="lt1"/>
                </a:solidFill>
              </a:defRPr>
            </a:lvl6pPr>
            <a:lvl7pPr marL="3200400" lvl="6" indent="-342900" rtl="0">
              <a:spcBef>
                <a:spcPts val="400"/>
              </a:spcBef>
              <a:spcAft>
                <a:spcPts val="0"/>
              </a:spcAft>
              <a:buClr>
                <a:schemeClr val="lt1"/>
              </a:buClr>
              <a:buSzPts val="1800"/>
              <a:buChar char="•"/>
              <a:defRPr sz="1800">
                <a:solidFill>
                  <a:schemeClr val="lt1"/>
                </a:solidFill>
              </a:defRPr>
            </a:lvl7pPr>
            <a:lvl8pPr marL="3657600" lvl="7" indent="-342900" rtl="0">
              <a:spcBef>
                <a:spcPts val="400"/>
              </a:spcBef>
              <a:spcAft>
                <a:spcPts val="0"/>
              </a:spcAft>
              <a:buClr>
                <a:schemeClr val="lt1"/>
              </a:buClr>
              <a:buSzPts val="1800"/>
              <a:buChar char="•"/>
              <a:defRPr sz="1800">
                <a:solidFill>
                  <a:schemeClr val="lt1"/>
                </a:solidFill>
              </a:defRPr>
            </a:lvl8pPr>
            <a:lvl9pPr marL="4114800" lvl="8" indent="-342900" rtl="0">
              <a:spcBef>
                <a:spcPts val="400"/>
              </a:spcBef>
              <a:spcAft>
                <a:spcPts val="0"/>
              </a:spcAft>
              <a:buClr>
                <a:schemeClr val="lt1"/>
              </a:buClr>
              <a:buSzPts val="1800"/>
              <a:buChar char="•"/>
              <a:defRPr sz="1800">
                <a:solidFill>
                  <a:schemeClr val="lt1"/>
                </a:solidFill>
              </a:defRPr>
            </a:lvl9pPr>
          </a:lstStyle>
          <a:p>
            <a:endParaRPr/>
          </a:p>
        </p:txBody>
      </p:sp>
      <p:sp>
        <p:nvSpPr>
          <p:cNvPr id="127" name="Google Shape;127;p8"/>
          <p:cNvSpPr txBox="1">
            <a:spLocks noGrp="1"/>
          </p:cNvSpPr>
          <p:nvPr>
            <p:ph type="body" idx="5"/>
          </p:nvPr>
        </p:nvSpPr>
        <p:spPr>
          <a:xfrm>
            <a:off x="130370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Clr>
                <a:schemeClr val="lt1"/>
              </a:buClr>
              <a:buSzPts val="1800"/>
              <a:buChar char="•"/>
              <a:defRPr sz="1800" b="0">
                <a:solidFill>
                  <a:schemeClr val="lt1"/>
                </a:solidFill>
              </a:defRPr>
            </a:lvl1pPr>
            <a:lvl2pPr marL="914400" lvl="1" indent="-342900" rtl="0">
              <a:spcBef>
                <a:spcPts val="560"/>
              </a:spcBef>
              <a:spcAft>
                <a:spcPts val="0"/>
              </a:spcAft>
              <a:buClr>
                <a:schemeClr val="lt1"/>
              </a:buClr>
              <a:buSzPts val="1800"/>
              <a:buChar char="–"/>
              <a:defRPr sz="1800">
                <a:solidFill>
                  <a:schemeClr val="lt1"/>
                </a:solidFill>
              </a:defRPr>
            </a:lvl2pPr>
            <a:lvl3pPr marL="1371600" lvl="2" indent="-342900" rtl="0">
              <a:spcBef>
                <a:spcPts val="480"/>
              </a:spcBef>
              <a:spcAft>
                <a:spcPts val="0"/>
              </a:spcAft>
              <a:buClr>
                <a:schemeClr val="lt1"/>
              </a:buClr>
              <a:buSzPts val="1800"/>
              <a:buChar char="•"/>
              <a:defRPr sz="1800">
                <a:solidFill>
                  <a:schemeClr val="lt1"/>
                </a:solidFill>
              </a:defRPr>
            </a:lvl3pPr>
            <a:lvl4pPr marL="1828800" lvl="3" indent="-342900" rtl="0">
              <a:spcBef>
                <a:spcPts val="400"/>
              </a:spcBef>
              <a:spcAft>
                <a:spcPts val="0"/>
              </a:spcAft>
              <a:buClr>
                <a:schemeClr val="lt1"/>
              </a:buClr>
              <a:buSzPts val="1800"/>
              <a:buChar char="–"/>
              <a:defRPr sz="1800">
                <a:solidFill>
                  <a:schemeClr val="lt1"/>
                </a:solidFill>
              </a:defRPr>
            </a:lvl4pPr>
            <a:lvl5pPr marL="2286000" lvl="4" indent="-342900" rtl="0">
              <a:spcBef>
                <a:spcPts val="400"/>
              </a:spcBef>
              <a:spcAft>
                <a:spcPts val="0"/>
              </a:spcAft>
              <a:buClr>
                <a:schemeClr val="lt1"/>
              </a:buClr>
              <a:buSzPts val="1800"/>
              <a:buChar char="»"/>
              <a:defRPr sz="1800">
                <a:solidFill>
                  <a:schemeClr val="lt1"/>
                </a:solidFill>
              </a:defRPr>
            </a:lvl5pPr>
            <a:lvl6pPr marL="2743200" lvl="5" indent="-342900" rtl="0">
              <a:spcBef>
                <a:spcPts val="400"/>
              </a:spcBef>
              <a:spcAft>
                <a:spcPts val="0"/>
              </a:spcAft>
              <a:buClr>
                <a:schemeClr val="lt1"/>
              </a:buClr>
              <a:buSzPts val="1800"/>
              <a:buChar char="•"/>
              <a:defRPr sz="1800">
                <a:solidFill>
                  <a:schemeClr val="lt1"/>
                </a:solidFill>
              </a:defRPr>
            </a:lvl6pPr>
            <a:lvl7pPr marL="3200400" lvl="6" indent="-342900" rtl="0">
              <a:spcBef>
                <a:spcPts val="400"/>
              </a:spcBef>
              <a:spcAft>
                <a:spcPts val="0"/>
              </a:spcAft>
              <a:buClr>
                <a:schemeClr val="lt1"/>
              </a:buClr>
              <a:buSzPts val="1800"/>
              <a:buChar char="•"/>
              <a:defRPr sz="1800">
                <a:solidFill>
                  <a:schemeClr val="lt1"/>
                </a:solidFill>
              </a:defRPr>
            </a:lvl7pPr>
            <a:lvl8pPr marL="3657600" lvl="7" indent="-342900" rtl="0">
              <a:spcBef>
                <a:spcPts val="400"/>
              </a:spcBef>
              <a:spcAft>
                <a:spcPts val="0"/>
              </a:spcAft>
              <a:buClr>
                <a:schemeClr val="lt1"/>
              </a:buClr>
              <a:buSzPts val="1800"/>
              <a:buChar char="•"/>
              <a:defRPr sz="1800">
                <a:solidFill>
                  <a:schemeClr val="lt1"/>
                </a:solidFill>
              </a:defRPr>
            </a:lvl8pPr>
            <a:lvl9pPr marL="4114800" lvl="8" indent="-342900" rtl="0">
              <a:spcBef>
                <a:spcPts val="400"/>
              </a:spcBef>
              <a:spcAft>
                <a:spcPts val="0"/>
              </a:spcAft>
              <a:buClr>
                <a:schemeClr val="lt1"/>
              </a:buClr>
              <a:buSzPts val="1800"/>
              <a:buChar char="•"/>
              <a:defRPr sz="1800">
                <a:solidFill>
                  <a:schemeClr val="lt1"/>
                </a:solidFill>
              </a:defRPr>
            </a:lvl9pPr>
          </a:lstStyle>
          <a:p>
            <a:endParaRPr/>
          </a:p>
        </p:txBody>
      </p:sp>
      <p:sp>
        <p:nvSpPr>
          <p:cNvPr id="128" name="Google Shape;128;p8"/>
          <p:cNvSpPr txBox="1">
            <a:spLocks noGrp="1"/>
          </p:cNvSpPr>
          <p:nvPr>
            <p:ph type="body" idx="6"/>
          </p:nvPr>
        </p:nvSpPr>
        <p:spPr>
          <a:xfrm>
            <a:off x="156726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Clr>
                <a:schemeClr val="lt1"/>
              </a:buClr>
              <a:buSzPts val="1800"/>
              <a:buChar char="•"/>
              <a:defRPr sz="1800" b="0">
                <a:solidFill>
                  <a:schemeClr val="lt1"/>
                </a:solidFill>
              </a:defRPr>
            </a:lvl1pPr>
            <a:lvl2pPr marL="914400" lvl="1" indent="-342900" rtl="0">
              <a:spcBef>
                <a:spcPts val="560"/>
              </a:spcBef>
              <a:spcAft>
                <a:spcPts val="0"/>
              </a:spcAft>
              <a:buClr>
                <a:schemeClr val="lt1"/>
              </a:buClr>
              <a:buSzPts val="1800"/>
              <a:buChar char="–"/>
              <a:defRPr sz="1800">
                <a:solidFill>
                  <a:schemeClr val="lt1"/>
                </a:solidFill>
              </a:defRPr>
            </a:lvl2pPr>
            <a:lvl3pPr marL="1371600" lvl="2" indent="-342900" rtl="0">
              <a:spcBef>
                <a:spcPts val="480"/>
              </a:spcBef>
              <a:spcAft>
                <a:spcPts val="0"/>
              </a:spcAft>
              <a:buClr>
                <a:schemeClr val="lt1"/>
              </a:buClr>
              <a:buSzPts val="1800"/>
              <a:buChar char="•"/>
              <a:defRPr sz="1800">
                <a:solidFill>
                  <a:schemeClr val="lt1"/>
                </a:solidFill>
              </a:defRPr>
            </a:lvl3pPr>
            <a:lvl4pPr marL="1828800" lvl="3" indent="-342900" rtl="0">
              <a:spcBef>
                <a:spcPts val="400"/>
              </a:spcBef>
              <a:spcAft>
                <a:spcPts val="0"/>
              </a:spcAft>
              <a:buClr>
                <a:schemeClr val="lt1"/>
              </a:buClr>
              <a:buSzPts val="1800"/>
              <a:buChar char="–"/>
              <a:defRPr sz="1800">
                <a:solidFill>
                  <a:schemeClr val="lt1"/>
                </a:solidFill>
              </a:defRPr>
            </a:lvl4pPr>
            <a:lvl5pPr marL="2286000" lvl="4" indent="-342900" rtl="0">
              <a:spcBef>
                <a:spcPts val="400"/>
              </a:spcBef>
              <a:spcAft>
                <a:spcPts val="0"/>
              </a:spcAft>
              <a:buClr>
                <a:schemeClr val="lt1"/>
              </a:buClr>
              <a:buSzPts val="1800"/>
              <a:buChar char="»"/>
              <a:defRPr sz="1800">
                <a:solidFill>
                  <a:schemeClr val="lt1"/>
                </a:solidFill>
              </a:defRPr>
            </a:lvl5pPr>
            <a:lvl6pPr marL="2743200" lvl="5" indent="-342900" rtl="0">
              <a:spcBef>
                <a:spcPts val="400"/>
              </a:spcBef>
              <a:spcAft>
                <a:spcPts val="0"/>
              </a:spcAft>
              <a:buClr>
                <a:schemeClr val="lt1"/>
              </a:buClr>
              <a:buSzPts val="1800"/>
              <a:buChar char="•"/>
              <a:defRPr sz="1800">
                <a:solidFill>
                  <a:schemeClr val="lt1"/>
                </a:solidFill>
              </a:defRPr>
            </a:lvl6pPr>
            <a:lvl7pPr marL="3200400" lvl="6" indent="-342900" rtl="0">
              <a:spcBef>
                <a:spcPts val="400"/>
              </a:spcBef>
              <a:spcAft>
                <a:spcPts val="0"/>
              </a:spcAft>
              <a:buClr>
                <a:schemeClr val="lt1"/>
              </a:buClr>
              <a:buSzPts val="1800"/>
              <a:buChar char="•"/>
              <a:defRPr sz="1800">
                <a:solidFill>
                  <a:schemeClr val="lt1"/>
                </a:solidFill>
              </a:defRPr>
            </a:lvl7pPr>
            <a:lvl8pPr marL="3657600" lvl="7" indent="-342900" rtl="0">
              <a:spcBef>
                <a:spcPts val="400"/>
              </a:spcBef>
              <a:spcAft>
                <a:spcPts val="0"/>
              </a:spcAft>
              <a:buClr>
                <a:schemeClr val="lt1"/>
              </a:buClr>
              <a:buSzPts val="1800"/>
              <a:buChar char="•"/>
              <a:defRPr sz="1800">
                <a:solidFill>
                  <a:schemeClr val="lt1"/>
                </a:solidFill>
              </a:defRPr>
            </a:lvl8pPr>
            <a:lvl9pPr marL="4114800" lvl="8" indent="-342900" rtl="0">
              <a:spcBef>
                <a:spcPts val="40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32" name="Google Shape;13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5"/>
        <p:cNvGrpSpPr/>
        <p:nvPr/>
      </p:nvGrpSpPr>
      <p:grpSpPr>
        <a:xfrm>
          <a:off x="0" y="0"/>
          <a:ext cx="0" cy="0"/>
          <a:chOff x="0" y="0"/>
          <a:chExt cx="0" cy="0"/>
        </a:xfrm>
      </p:grpSpPr>
      <p:sp>
        <p:nvSpPr>
          <p:cNvPr id="136" name="Google Shape;13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dk1"/>
              </a:buClr>
              <a:buSzPts val="9000"/>
              <a:buFont typeface="Assistant"/>
              <a:buNone/>
              <a:defRPr sz="9000" b="1" i="0" u="none" strike="noStrike" cap="none">
                <a:solidFill>
                  <a:schemeClr val="dk1"/>
                </a:solidFill>
                <a:latin typeface="Assistant"/>
                <a:ea typeface="Assistant"/>
                <a:cs typeface="Assistant"/>
                <a:sym typeface="Assistan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19100" algn="l" rtl="0">
              <a:spcBef>
                <a:spcPts val="640"/>
              </a:spcBef>
              <a:spcAft>
                <a:spcPts val="0"/>
              </a:spcAft>
              <a:buClr>
                <a:schemeClr val="dk1"/>
              </a:buClr>
              <a:buSzPts val="3000"/>
              <a:buFont typeface="Montserrat"/>
              <a:buChar char="•"/>
              <a:defRPr sz="3000" b="1" i="0" u="none" strike="noStrike" cap="none">
                <a:solidFill>
                  <a:schemeClr val="dk1"/>
                </a:solidFill>
                <a:latin typeface="Montserrat"/>
                <a:ea typeface="Montserrat"/>
                <a:cs typeface="Montserrat"/>
                <a:sym typeface="Montserrat"/>
              </a:defRPr>
            </a:lvl1pPr>
            <a:lvl2pPr marL="914400" marR="0" lvl="1" indent="-368300" algn="l" rtl="0">
              <a:spcBef>
                <a:spcPts val="56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2pPr>
            <a:lvl3pPr marL="1371600" marR="0" lvl="2" indent="-368300" algn="l" rtl="0">
              <a:spcBef>
                <a:spcPts val="48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3pPr>
            <a:lvl4pPr marL="1828800" marR="0" lvl="3"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4pPr>
            <a:lvl5pPr marL="2286000" marR="0" lvl="4"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5pPr>
            <a:lvl6pPr marL="2743200" marR="0" lvl="5"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6pPr>
            <a:lvl7pPr marL="3200400" marR="0" lvl="6"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7pPr>
            <a:lvl8pPr marL="3657600" marR="0" lvl="7"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8pPr>
            <a:lvl9pPr marL="4114800" marR="0" lvl="8"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7"/>
        <p:cNvGrpSpPr/>
        <p:nvPr/>
      </p:nvGrpSpPr>
      <p:grpSpPr>
        <a:xfrm>
          <a:off x="0" y="0"/>
          <a:ext cx="0" cy="0"/>
          <a:chOff x="0" y="0"/>
          <a:chExt cx="0" cy="0"/>
        </a:xfrm>
      </p:grpSpPr>
      <p:sp>
        <p:nvSpPr>
          <p:cNvPr id="198" name="Google Shape;198;p19"/>
          <p:cNvSpPr/>
          <p:nvPr/>
        </p:nvSpPr>
        <p:spPr>
          <a:xfrm rot="-5400000">
            <a:off x="9865920" y="-835902"/>
            <a:ext cx="5222636" cy="11958804"/>
          </a:xfrm>
          <a:custGeom>
            <a:avLst/>
            <a:gdLst/>
            <a:ahLst/>
            <a:cxnLst/>
            <a:rect l="l" t="t" r="r" b="b"/>
            <a:pathLst>
              <a:path w="3130550" h="7168341" extrusionOk="0">
                <a:moveTo>
                  <a:pt x="0" y="1123950"/>
                </a:moveTo>
                <a:lnTo>
                  <a:pt x="0" y="7168341"/>
                </a:lnTo>
                <a:lnTo>
                  <a:pt x="3130550" y="7168341"/>
                </a:lnTo>
                <a:lnTo>
                  <a:pt x="3130550" y="0"/>
                </a:lnTo>
                <a:close/>
              </a:path>
            </a:pathLst>
          </a:custGeom>
          <a:solidFill>
            <a:srgbClr val="A5DF5A"/>
          </a:solidFill>
          <a:ln>
            <a:noFill/>
          </a:ln>
        </p:spPr>
      </p:sp>
      <p:sp>
        <p:nvSpPr>
          <p:cNvPr id="199" name="Google Shape;199;p19"/>
          <p:cNvSpPr/>
          <p:nvPr/>
        </p:nvSpPr>
        <p:spPr>
          <a:xfrm rot="-5400000">
            <a:off x="11696868" y="6319250"/>
            <a:ext cx="5222636" cy="11958804"/>
          </a:xfrm>
          <a:custGeom>
            <a:avLst/>
            <a:gdLst/>
            <a:ahLst/>
            <a:cxnLst/>
            <a:rect l="l" t="t" r="r" b="b"/>
            <a:pathLst>
              <a:path w="3130550" h="7168341" extrusionOk="0">
                <a:moveTo>
                  <a:pt x="0" y="1123950"/>
                </a:moveTo>
                <a:lnTo>
                  <a:pt x="0" y="7168341"/>
                </a:lnTo>
                <a:lnTo>
                  <a:pt x="3130550" y="7168341"/>
                </a:lnTo>
                <a:lnTo>
                  <a:pt x="3130550" y="0"/>
                </a:lnTo>
                <a:close/>
              </a:path>
            </a:pathLst>
          </a:custGeom>
          <a:solidFill>
            <a:srgbClr val="A5DF5A"/>
          </a:solidFill>
          <a:ln>
            <a:noFill/>
          </a:ln>
        </p:spPr>
      </p:sp>
      <p:grpSp>
        <p:nvGrpSpPr>
          <p:cNvPr id="200" name="Google Shape;200;p19"/>
          <p:cNvGrpSpPr/>
          <p:nvPr/>
        </p:nvGrpSpPr>
        <p:grpSpPr>
          <a:xfrm>
            <a:off x="12709268" y="344938"/>
            <a:ext cx="2245834" cy="683762"/>
            <a:chOff x="0" y="-38100"/>
            <a:chExt cx="591495" cy="180085"/>
          </a:xfrm>
        </p:grpSpPr>
        <p:sp>
          <p:nvSpPr>
            <p:cNvPr id="201" name="Google Shape;201;p19"/>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3" name="Google Shape;203;p19"/>
          <p:cNvGrpSpPr/>
          <p:nvPr/>
        </p:nvGrpSpPr>
        <p:grpSpPr>
          <a:xfrm>
            <a:off x="15317628" y="344938"/>
            <a:ext cx="2245834" cy="683762"/>
            <a:chOff x="0" y="-38100"/>
            <a:chExt cx="591495" cy="180085"/>
          </a:xfrm>
        </p:grpSpPr>
        <p:sp>
          <p:nvSpPr>
            <p:cNvPr id="204" name="Google Shape;204;p19"/>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06" name="Google Shape;206;p19"/>
          <p:cNvCxnSpPr/>
          <p:nvPr/>
        </p:nvCxnSpPr>
        <p:spPr>
          <a:xfrm>
            <a:off x="1028700" y="749625"/>
            <a:ext cx="8585675" cy="0"/>
          </a:xfrm>
          <a:prstGeom prst="straightConnector1">
            <a:avLst/>
          </a:prstGeom>
          <a:noFill/>
          <a:ln w="19050" cap="flat" cmpd="sng">
            <a:solidFill>
              <a:srgbClr val="A6A6A6"/>
            </a:solidFill>
            <a:prstDash val="solid"/>
            <a:round/>
            <a:headEnd type="none" w="sm" len="sm"/>
            <a:tailEnd type="none" w="sm" len="sm"/>
          </a:ln>
        </p:spPr>
      </p:cxnSp>
      <p:sp>
        <p:nvSpPr>
          <p:cNvPr id="207" name="Google Shape;207;p19"/>
          <p:cNvSpPr/>
          <p:nvPr/>
        </p:nvSpPr>
        <p:spPr>
          <a:xfrm>
            <a:off x="-2294706" y="1464254"/>
            <a:ext cx="13374362" cy="9287810"/>
          </a:xfrm>
          <a:custGeom>
            <a:avLst/>
            <a:gdLst/>
            <a:ahLst/>
            <a:cxnLst/>
            <a:rect l="l" t="t" r="r" b="b"/>
            <a:pathLst>
              <a:path w="13374362" h="9287810" extrusionOk="0">
                <a:moveTo>
                  <a:pt x="0" y="0"/>
                </a:moveTo>
                <a:lnTo>
                  <a:pt x="13374362" y="0"/>
                </a:lnTo>
                <a:lnTo>
                  <a:pt x="13374362" y="9287811"/>
                </a:lnTo>
                <a:lnTo>
                  <a:pt x="0" y="9287811"/>
                </a:lnTo>
                <a:lnTo>
                  <a:pt x="0" y="0"/>
                </a:lnTo>
                <a:close/>
              </a:path>
            </a:pathLst>
          </a:custGeom>
          <a:blipFill rotWithShape="1">
            <a:blip r:embed="rId3">
              <a:alphaModFix/>
            </a:blip>
            <a:stretch>
              <a:fillRect l="-14639" t="-124570" r="-13307" b="-21081"/>
            </a:stretch>
          </a:blipFill>
          <a:ln>
            <a:noFill/>
          </a:ln>
        </p:spPr>
      </p:sp>
      <p:grpSp>
        <p:nvGrpSpPr>
          <p:cNvPr id="208" name="Google Shape;208;p19"/>
          <p:cNvGrpSpPr/>
          <p:nvPr/>
        </p:nvGrpSpPr>
        <p:grpSpPr>
          <a:xfrm>
            <a:off x="10101484" y="335413"/>
            <a:ext cx="2245834" cy="683762"/>
            <a:chOff x="0" y="-38100"/>
            <a:chExt cx="591495" cy="180085"/>
          </a:xfrm>
        </p:grpSpPr>
        <p:sp>
          <p:nvSpPr>
            <p:cNvPr id="209" name="Google Shape;209;p19"/>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1" name="Google Shape;211;p19"/>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F0F0F0"/>
                </a:solidFill>
                <a:latin typeface="Montserrat"/>
                <a:ea typeface="Montserrat"/>
                <a:cs typeface="Montserrat"/>
                <a:sym typeface="Montserrat"/>
              </a:rPr>
              <a:t>Introduction</a:t>
            </a:r>
            <a:endParaRPr dirty="0"/>
          </a:p>
        </p:txBody>
      </p:sp>
      <p:sp>
        <p:nvSpPr>
          <p:cNvPr id="212" name="Google Shape;212;p19"/>
          <p:cNvSpPr txBox="1"/>
          <p:nvPr/>
        </p:nvSpPr>
        <p:spPr>
          <a:xfrm>
            <a:off x="12977793" y="586747"/>
            <a:ext cx="185586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F0F0F0"/>
                </a:solidFill>
                <a:latin typeface="Montserrat"/>
                <a:ea typeface="Montserrat"/>
                <a:cs typeface="Montserrat"/>
                <a:sym typeface="Montserrat"/>
              </a:rPr>
              <a:t>Funnel Analysis</a:t>
            </a:r>
            <a:endParaRPr dirty="0"/>
          </a:p>
        </p:txBody>
      </p:sp>
      <p:sp>
        <p:nvSpPr>
          <p:cNvPr id="213" name="Google Shape;213;p19"/>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F0F0F0"/>
                </a:solidFill>
                <a:latin typeface="Montserrat"/>
                <a:ea typeface="Montserrat"/>
                <a:cs typeface="Montserrat"/>
                <a:sym typeface="Montserrat"/>
              </a:rPr>
              <a:t>Conclusion</a:t>
            </a:r>
            <a:endParaRPr/>
          </a:p>
        </p:txBody>
      </p:sp>
      <p:sp>
        <p:nvSpPr>
          <p:cNvPr id="214" name="Google Shape;214;p19"/>
          <p:cNvSpPr txBox="1"/>
          <p:nvPr/>
        </p:nvSpPr>
        <p:spPr>
          <a:xfrm>
            <a:off x="9053006" y="3260042"/>
            <a:ext cx="8859438" cy="2365712"/>
          </a:xfrm>
          <a:prstGeom prst="rect">
            <a:avLst/>
          </a:prstGeom>
          <a:noFill/>
          <a:ln>
            <a:noFill/>
          </a:ln>
        </p:spPr>
        <p:txBody>
          <a:bodyPr spcFirstLastPara="1" wrap="square" lIns="0" tIns="0" rIns="0" bIns="0" anchor="t" anchorCtr="0">
            <a:spAutoFit/>
          </a:bodyPr>
          <a:lstStyle/>
          <a:p>
            <a:pPr marL="0" marR="0" lvl="0" indent="0" algn="r" rtl="0">
              <a:lnSpc>
                <a:spcPct val="119998"/>
              </a:lnSpc>
              <a:spcBef>
                <a:spcPts val="0"/>
              </a:spcBef>
              <a:spcAft>
                <a:spcPts val="0"/>
              </a:spcAft>
              <a:buNone/>
            </a:pPr>
            <a:r>
              <a:rPr lang="en-US" sz="12811" b="1" i="0" u="none" strike="noStrike" cap="none" dirty="0">
                <a:solidFill>
                  <a:srgbClr val="000000"/>
                </a:solidFill>
                <a:latin typeface="Assistant"/>
                <a:ea typeface="Assistant"/>
                <a:cs typeface="Assistant"/>
                <a:sym typeface="Assistant"/>
              </a:rPr>
              <a:t>FUNNEL</a:t>
            </a:r>
            <a:endParaRPr lang="en-US" dirty="0"/>
          </a:p>
        </p:txBody>
      </p:sp>
      <p:sp>
        <p:nvSpPr>
          <p:cNvPr id="215" name="Google Shape;215;p19"/>
          <p:cNvSpPr txBox="1"/>
          <p:nvPr/>
        </p:nvSpPr>
        <p:spPr>
          <a:xfrm>
            <a:off x="10503022" y="4827604"/>
            <a:ext cx="7556378" cy="2365712"/>
          </a:xfrm>
          <a:prstGeom prst="rect">
            <a:avLst/>
          </a:prstGeom>
          <a:noFill/>
          <a:ln>
            <a:noFill/>
          </a:ln>
        </p:spPr>
        <p:txBody>
          <a:bodyPr spcFirstLastPara="1" wrap="square" lIns="0" tIns="0" rIns="0" bIns="0" anchor="t" anchorCtr="0">
            <a:spAutoFit/>
          </a:bodyPr>
          <a:lstStyle/>
          <a:p>
            <a:pPr marL="0" marR="0" lvl="0" indent="0" algn="r" rtl="0">
              <a:lnSpc>
                <a:spcPct val="119998"/>
              </a:lnSpc>
              <a:spcBef>
                <a:spcPts val="0"/>
              </a:spcBef>
              <a:spcAft>
                <a:spcPts val="0"/>
              </a:spcAft>
              <a:buNone/>
            </a:pPr>
            <a:r>
              <a:rPr lang="en-US" sz="12811" b="1" i="0" u="none" strike="noStrike" cap="none" dirty="0">
                <a:solidFill>
                  <a:srgbClr val="000000"/>
                </a:solidFill>
                <a:latin typeface="Assistant"/>
                <a:ea typeface="Assistant"/>
                <a:cs typeface="Assistant"/>
                <a:sym typeface="Assistant"/>
              </a:rPr>
              <a:t>ANALYSIS</a:t>
            </a:r>
            <a:endParaRPr dirty="0"/>
          </a:p>
        </p:txBody>
      </p:sp>
      <p:sp>
        <p:nvSpPr>
          <p:cNvPr id="216" name="Google Shape;216;p19"/>
          <p:cNvSpPr txBox="1"/>
          <p:nvPr/>
        </p:nvSpPr>
        <p:spPr>
          <a:xfrm>
            <a:off x="8719456" y="1389182"/>
            <a:ext cx="9568543"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5000" b="1" i="0" u="none" strike="noStrike" cap="none" dirty="0">
                <a:solidFill>
                  <a:srgbClr val="F0F0F0"/>
                </a:solidFill>
                <a:latin typeface="Assistant"/>
                <a:ea typeface="Assistant"/>
                <a:cs typeface="Assistant"/>
                <a:sym typeface="Assistant"/>
              </a:rPr>
              <a:t>METROCAR</a:t>
            </a:r>
            <a:endParaRPr dirty="0"/>
          </a:p>
        </p:txBody>
      </p:sp>
      <p:sp>
        <p:nvSpPr>
          <p:cNvPr id="217" name="Google Shape;217;p19"/>
          <p:cNvSpPr txBox="1"/>
          <p:nvPr/>
        </p:nvSpPr>
        <p:spPr>
          <a:xfrm>
            <a:off x="10101485" y="6362538"/>
            <a:ext cx="7957916" cy="276998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5000" b="1" i="0" u="none" strike="noStrike" cap="none" dirty="0">
                <a:solidFill>
                  <a:srgbClr val="F0F0F0"/>
                </a:solidFill>
                <a:latin typeface="Assistant"/>
                <a:ea typeface="Assistant"/>
                <a:cs typeface="Assistant"/>
                <a:sym typeface="Assistant"/>
              </a:rPr>
              <a:t>PROJECT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581"/>
        <p:cNvGrpSpPr/>
        <p:nvPr/>
      </p:nvGrpSpPr>
      <p:grpSpPr>
        <a:xfrm>
          <a:off x="0" y="0"/>
          <a:ext cx="0" cy="0"/>
          <a:chOff x="0" y="0"/>
          <a:chExt cx="0" cy="0"/>
        </a:xfrm>
      </p:grpSpPr>
      <p:grpSp>
        <p:nvGrpSpPr>
          <p:cNvPr id="582" name="Google Shape;582;p34"/>
          <p:cNvGrpSpPr/>
          <p:nvPr/>
        </p:nvGrpSpPr>
        <p:grpSpPr>
          <a:xfrm>
            <a:off x="10101484" y="344938"/>
            <a:ext cx="2245834" cy="683762"/>
            <a:chOff x="0" y="-38100"/>
            <a:chExt cx="591495" cy="180085"/>
          </a:xfrm>
        </p:grpSpPr>
        <p:sp>
          <p:nvSpPr>
            <p:cNvPr id="583" name="Google Shape;583;p34"/>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34"/>
          <p:cNvGrpSpPr/>
          <p:nvPr/>
        </p:nvGrpSpPr>
        <p:grpSpPr>
          <a:xfrm>
            <a:off x="12709268" y="344938"/>
            <a:ext cx="2245834" cy="683762"/>
            <a:chOff x="0" y="-38100"/>
            <a:chExt cx="591495" cy="180085"/>
          </a:xfrm>
        </p:grpSpPr>
        <p:sp>
          <p:nvSpPr>
            <p:cNvPr id="586" name="Google Shape;586;p34"/>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34"/>
          <p:cNvGrpSpPr/>
          <p:nvPr/>
        </p:nvGrpSpPr>
        <p:grpSpPr>
          <a:xfrm>
            <a:off x="15317052" y="344938"/>
            <a:ext cx="2245834" cy="683762"/>
            <a:chOff x="0" y="-38100"/>
            <a:chExt cx="591495" cy="180085"/>
          </a:xfrm>
        </p:grpSpPr>
        <p:sp>
          <p:nvSpPr>
            <p:cNvPr id="589" name="Google Shape;589;p34"/>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91" name="Google Shape;591;p34"/>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592" name="Google Shape;592;p34"/>
          <p:cNvSpPr/>
          <p:nvPr/>
        </p:nvSpPr>
        <p:spPr>
          <a:xfrm>
            <a:off x="4378368" y="1662171"/>
            <a:ext cx="5723117" cy="8624829"/>
          </a:xfrm>
          <a:custGeom>
            <a:avLst/>
            <a:gdLst/>
            <a:ahLst/>
            <a:cxnLst/>
            <a:rect l="l" t="t" r="r" b="b"/>
            <a:pathLst>
              <a:path w="886661" h="1336212" extrusionOk="0">
                <a:moveTo>
                  <a:pt x="0" y="0"/>
                </a:moveTo>
                <a:lnTo>
                  <a:pt x="886661" y="0"/>
                </a:lnTo>
                <a:lnTo>
                  <a:pt x="886661" y="1336212"/>
                </a:lnTo>
                <a:lnTo>
                  <a:pt x="0" y="1336212"/>
                </a:lnTo>
                <a:close/>
              </a:path>
            </a:pathLst>
          </a:custGeom>
          <a:solidFill>
            <a:srgbClr val="A5DF5A"/>
          </a:solidFill>
          <a:ln>
            <a:noFill/>
          </a:ln>
        </p:spPr>
      </p:sp>
      <p:sp>
        <p:nvSpPr>
          <p:cNvPr id="593" name="Google Shape;593;p34"/>
          <p:cNvSpPr/>
          <p:nvPr/>
        </p:nvSpPr>
        <p:spPr>
          <a:xfrm>
            <a:off x="1238250" y="4209508"/>
            <a:ext cx="8863234" cy="6077492"/>
          </a:xfrm>
          <a:custGeom>
            <a:avLst/>
            <a:gdLst/>
            <a:ahLst/>
            <a:cxnLst/>
            <a:rect l="l" t="t" r="r" b="b"/>
            <a:pathLst>
              <a:path w="8863234" h="6077492" extrusionOk="0">
                <a:moveTo>
                  <a:pt x="0" y="0"/>
                </a:moveTo>
                <a:lnTo>
                  <a:pt x="8863234" y="0"/>
                </a:lnTo>
                <a:lnTo>
                  <a:pt x="8863234" y="6077492"/>
                </a:lnTo>
                <a:lnTo>
                  <a:pt x="0" y="6077492"/>
                </a:lnTo>
                <a:lnTo>
                  <a:pt x="0" y="0"/>
                </a:lnTo>
                <a:close/>
              </a:path>
            </a:pathLst>
          </a:custGeom>
          <a:blipFill rotWithShape="1">
            <a:blip r:embed="rId3">
              <a:alphaModFix/>
            </a:blip>
            <a:stretch>
              <a:fillRect r="-51283" b="-40372"/>
            </a:stretch>
          </a:blipFill>
          <a:ln>
            <a:noFill/>
          </a:ln>
        </p:spPr>
      </p:sp>
      <p:sp>
        <p:nvSpPr>
          <p:cNvPr id="594" name="Google Shape;594;p34"/>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595" name="Google Shape;595;p34"/>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sp>
        <p:nvSpPr>
          <p:cNvPr id="596" name="Google Shape;596;p34"/>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597" name="Google Shape;597;p34"/>
          <p:cNvSpPr txBox="1"/>
          <p:nvPr/>
        </p:nvSpPr>
        <p:spPr>
          <a:xfrm>
            <a:off x="10973202" y="2267675"/>
            <a:ext cx="4828394" cy="9385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99" b="1" i="0" u="none" strike="noStrike" cap="none" dirty="0">
                <a:solidFill>
                  <a:srgbClr val="202020"/>
                </a:solidFill>
                <a:latin typeface="Assistant"/>
                <a:ea typeface="Assistant"/>
                <a:cs typeface="Assistant"/>
                <a:sym typeface="Assistant"/>
              </a:rPr>
              <a:t>CONCLUSION</a:t>
            </a:r>
            <a:endParaRPr lang="en-US" dirty="0"/>
          </a:p>
        </p:txBody>
      </p:sp>
      <p:sp>
        <p:nvSpPr>
          <p:cNvPr id="598" name="Google Shape;598;p34"/>
          <p:cNvSpPr txBox="1"/>
          <p:nvPr/>
        </p:nvSpPr>
        <p:spPr>
          <a:xfrm>
            <a:off x="10503022" y="3758593"/>
            <a:ext cx="6758283" cy="221599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dirty="0">
                <a:latin typeface="Montserrat" panose="00000500000000000000" pitchFamily="2" charset="0"/>
                <a:cs typeface="Times New Roman" panose="02020603050405020304" pitchFamily="18" charset="0"/>
              </a:rPr>
              <a:t>Based on the analysis, actionable recommendations have been made to enhance </a:t>
            </a:r>
            <a:r>
              <a:rPr lang="en-US" sz="2400" dirty="0" err="1">
                <a:latin typeface="Montserrat" panose="00000500000000000000" pitchFamily="2" charset="0"/>
                <a:cs typeface="Times New Roman" panose="02020603050405020304" pitchFamily="18" charset="0"/>
              </a:rPr>
              <a:t>Metrocar’s</a:t>
            </a:r>
            <a:r>
              <a:rPr lang="en-US" sz="2400" dirty="0">
                <a:latin typeface="Montserrat" panose="00000500000000000000" pitchFamily="2" charset="0"/>
                <a:cs typeface="Times New Roman" panose="02020603050405020304" pitchFamily="18" charset="0"/>
              </a:rPr>
              <a:t> overall customer experience and operational efficiency.</a:t>
            </a:r>
            <a:endParaRPr sz="2400" dirty="0">
              <a:latin typeface="Montserrat" panose="00000500000000000000" pitchFamily="2" charset="0"/>
              <a:cs typeface="Times New Roman" panose="02020603050405020304" pitchFamily="18" charset="0"/>
            </a:endParaRPr>
          </a:p>
        </p:txBody>
      </p:sp>
      <p:sp>
        <p:nvSpPr>
          <p:cNvPr id="600" name="Google Shape;600;p34"/>
          <p:cNvSpPr txBox="1"/>
          <p:nvPr/>
        </p:nvSpPr>
        <p:spPr>
          <a:xfrm>
            <a:off x="724538" y="586747"/>
            <a:ext cx="474885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Metro Car</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757"/>
        <p:cNvGrpSpPr/>
        <p:nvPr/>
      </p:nvGrpSpPr>
      <p:grpSpPr>
        <a:xfrm>
          <a:off x="0" y="0"/>
          <a:ext cx="0" cy="0"/>
          <a:chOff x="0" y="0"/>
          <a:chExt cx="0" cy="0"/>
        </a:xfrm>
      </p:grpSpPr>
      <p:sp>
        <p:nvSpPr>
          <p:cNvPr id="759" name="Google Shape;759;p38"/>
          <p:cNvSpPr txBox="1"/>
          <p:nvPr/>
        </p:nvSpPr>
        <p:spPr>
          <a:xfrm>
            <a:off x="803442" y="6405584"/>
            <a:ext cx="6868525" cy="3447098"/>
          </a:xfrm>
          <a:prstGeom prst="rect">
            <a:avLst/>
          </a:prstGeom>
          <a:noFill/>
          <a:ln>
            <a:noFill/>
          </a:ln>
        </p:spPr>
        <p:txBody>
          <a:bodyPr spcFirstLastPara="1" wrap="square" lIns="0" tIns="0" rIns="0" bIns="0" anchor="t" anchorCtr="0">
            <a:spAutoFit/>
          </a:bodyPr>
          <a:lstStyle/>
          <a:p>
            <a:pPr algn="l"/>
            <a:r>
              <a:rPr lang="en-GB" sz="3200" b="0" i="0" dirty="0">
                <a:solidFill>
                  <a:schemeClr val="bg2">
                    <a:lumMod val="75000"/>
                  </a:schemeClr>
                </a:solidFill>
                <a:effectLst/>
                <a:highlight>
                  <a:srgbClr val="FFFFFF"/>
                </a:highlight>
                <a:latin typeface="Lucida Calligraphy" panose="03010101010101010101" pitchFamily="66" charset="0"/>
              </a:rPr>
              <a:t>Presented By: </a:t>
            </a:r>
          </a:p>
          <a:p>
            <a:pPr algn="l"/>
            <a:endParaRPr lang="en-GB" sz="3200" b="0" i="0" dirty="0">
              <a:solidFill>
                <a:schemeClr val="bg2">
                  <a:lumMod val="75000"/>
                </a:schemeClr>
              </a:solidFill>
              <a:effectLst/>
              <a:highlight>
                <a:srgbClr val="FFFFFF"/>
              </a:highlight>
              <a:latin typeface="Lucida Calligraphy" panose="03010101010101010101" pitchFamily="66" charset="0"/>
            </a:endParaRPr>
          </a:p>
          <a:p>
            <a:pPr marL="457200" indent="-457200" algn="l">
              <a:buFont typeface="Arial" panose="020B0604020202020204" pitchFamily="34" charset="0"/>
              <a:buChar char="•"/>
            </a:pPr>
            <a:r>
              <a:rPr lang="en-GB" sz="3200" b="0" i="0" dirty="0">
                <a:solidFill>
                  <a:schemeClr val="bg2">
                    <a:lumMod val="75000"/>
                  </a:schemeClr>
                </a:solidFill>
                <a:effectLst/>
                <a:highlight>
                  <a:srgbClr val="FFFFFF"/>
                </a:highlight>
                <a:latin typeface="Lucida Calligraphy" panose="03010101010101010101" pitchFamily="66" charset="0"/>
              </a:rPr>
              <a:t>Anju Thomas</a:t>
            </a:r>
          </a:p>
          <a:p>
            <a:pPr marL="457200" indent="-457200" algn="l">
              <a:buFont typeface="Arial" panose="020B0604020202020204" pitchFamily="34" charset="0"/>
              <a:buChar char="•"/>
            </a:pPr>
            <a:r>
              <a:rPr lang="en-GB" sz="3200" b="0" i="0" dirty="0">
                <a:solidFill>
                  <a:schemeClr val="bg2">
                    <a:lumMod val="75000"/>
                  </a:schemeClr>
                </a:solidFill>
                <a:effectLst/>
                <a:highlight>
                  <a:srgbClr val="FFFFFF"/>
                </a:highlight>
                <a:latin typeface="Lucida Calligraphy" panose="03010101010101010101" pitchFamily="66" charset="0"/>
              </a:rPr>
              <a:t>Moritz Panni</a:t>
            </a:r>
          </a:p>
          <a:p>
            <a:pPr marL="457200" indent="-457200" algn="l">
              <a:buFont typeface="Arial" panose="020B0604020202020204" pitchFamily="34" charset="0"/>
              <a:buChar char="•"/>
            </a:pPr>
            <a:r>
              <a:rPr lang="en-GB" sz="3200" b="0" i="0" dirty="0">
                <a:solidFill>
                  <a:schemeClr val="bg2">
                    <a:lumMod val="75000"/>
                  </a:schemeClr>
                </a:solidFill>
                <a:effectLst/>
                <a:highlight>
                  <a:srgbClr val="FFFFFF"/>
                </a:highlight>
                <a:latin typeface="Lucida Calligraphy" panose="03010101010101010101" pitchFamily="66" charset="0"/>
              </a:rPr>
              <a:t>Sushma Rai</a:t>
            </a:r>
          </a:p>
          <a:p>
            <a:pPr marL="457200" indent="-457200" algn="l">
              <a:buFont typeface="Arial" panose="020B0604020202020204" pitchFamily="34" charset="0"/>
              <a:buChar char="•"/>
            </a:pPr>
            <a:r>
              <a:rPr lang="en-GB" sz="3200" b="0" i="0" dirty="0" err="1">
                <a:solidFill>
                  <a:schemeClr val="bg2">
                    <a:lumMod val="75000"/>
                  </a:schemeClr>
                </a:solidFill>
                <a:effectLst/>
                <a:highlight>
                  <a:srgbClr val="FFFFFF"/>
                </a:highlight>
                <a:latin typeface="Lucida Calligraphy" panose="03010101010101010101" pitchFamily="66" charset="0"/>
              </a:rPr>
              <a:t>Swathy</a:t>
            </a:r>
            <a:r>
              <a:rPr lang="en-GB" sz="3200" b="0" i="0" dirty="0">
                <a:solidFill>
                  <a:schemeClr val="bg2">
                    <a:lumMod val="75000"/>
                  </a:schemeClr>
                </a:solidFill>
                <a:effectLst/>
                <a:highlight>
                  <a:srgbClr val="FFFFFF"/>
                </a:highlight>
                <a:latin typeface="Lucida Calligraphy" panose="03010101010101010101" pitchFamily="66" charset="0"/>
              </a:rPr>
              <a:t> Krishna</a:t>
            </a:r>
          </a:p>
          <a:p>
            <a:pPr marL="457200" indent="-457200" algn="l">
              <a:buFont typeface="Arial" panose="020B0604020202020204" pitchFamily="34" charset="0"/>
              <a:buChar char="•"/>
            </a:pPr>
            <a:r>
              <a:rPr lang="en-GB" sz="3200" b="0" i="0" dirty="0">
                <a:solidFill>
                  <a:schemeClr val="bg2">
                    <a:lumMod val="75000"/>
                  </a:schemeClr>
                </a:solidFill>
                <a:effectLst/>
                <a:highlight>
                  <a:srgbClr val="FFFFFF"/>
                </a:highlight>
                <a:latin typeface="Lucida Calligraphy" panose="03010101010101010101" pitchFamily="66" charset="0"/>
              </a:rPr>
              <a:t>Vanshika Singh</a:t>
            </a:r>
          </a:p>
        </p:txBody>
      </p:sp>
      <p:grpSp>
        <p:nvGrpSpPr>
          <p:cNvPr id="765" name="Google Shape;765;p38"/>
          <p:cNvGrpSpPr/>
          <p:nvPr/>
        </p:nvGrpSpPr>
        <p:grpSpPr>
          <a:xfrm>
            <a:off x="13067979" y="5015147"/>
            <a:ext cx="10440043" cy="10440043"/>
            <a:chOff x="0" y="0"/>
            <a:chExt cx="812800" cy="812800"/>
          </a:xfrm>
        </p:grpSpPr>
        <p:sp>
          <p:nvSpPr>
            <p:cNvPr id="766" name="Google Shape;766;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8" name="Google Shape;768;p38"/>
          <p:cNvGrpSpPr/>
          <p:nvPr/>
        </p:nvGrpSpPr>
        <p:grpSpPr>
          <a:xfrm>
            <a:off x="-1783397" y="3428514"/>
            <a:ext cx="2812097" cy="2812097"/>
            <a:chOff x="0" y="0"/>
            <a:chExt cx="812800" cy="812800"/>
          </a:xfrm>
        </p:grpSpPr>
        <p:sp>
          <p:nvSpPr>
            <p:cNvPr id="769" name="Google Shape;769;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1" name="Google Shape;771;p38"/>
          <p:cNvGrpSpPr/>
          <p:nvPr/>
        </p:nvGrpSpPr>
        <p:grpSpPr>
          <a:xfrm>
            <a:off x="17259300" y="-1783397"/>
            <a:ext cx="2812097" cy="2812097"/>
            <a:chOff x="0" y="0"/>
            <a:chExt cx="812800" cy="812800"/>
          </a:xfrm>
        </p:grpSpPr>
        <p:sp>
          <p:nvSpPr>
            <p:cNvPr id="772" name="Google Shape;772;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078" name="Picture 6" descr="See related image detail. Thank You! - KETOGASM | Keto diet recipes, Keto meal prep, Keto">
            <a:extLst>
              <a:ext uri="{FF2B5EF4-FFF2-40B4-BE49-F238E27FC236}">
                <a16:creationId xmlns:a16="http://schemas.microsoft.com/office/drawing/2014/main" id="{0B7DD5BF-AC3D-34A5-F76B-C12DEECD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199" y="715077"/>
            <a:ext cx="8605157" cy="56905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rot="5400000">
            <a:off x="-4258060" y="489599"/>
            <a:ext cx="14339919" cy="14339919"/>
            <a:chOff x="-1" y="-1"/>
            <a:chExt cx="19119893" cy="19119893"/>
          </a:xfrm>
        </p:grpSpPr>
        <p:grpSp>
          <p:nvGrpSpPr>
            <p:cNvPr id="256" name="Google Shape;256;p22"/>
            <p:cNvGrpSpPr/>
            <p:nvPr/>
          </p:nvGrpSpPr>
          <p:grpSpPr>
            <a:xfrm rot="8100000">
              <a:off x="2800043" y="2800043"/>
              <a:ext cx="13519806" cy="13519806"/>
              <a:chOff x="0" y="0"/>
              <a:chExt cx="812800" cy="812800"/>
            </a:xfrm>
          </p:grpSpPr>
          <p:sp>
            <p:nvSpPr>
              <p:cNvPr id="257" name="Google Shape;25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p:nvPr/>
          </p:nvSpPr>
          <p:spPr>
            <a:xfrm rot="2700000">
              <a:off x="1815846" y="5245461"/>
              <a:ext cx="15977737" cy="8294001"/>
            </a:xfrm>
            <a:custGeom>
              <a:avLst/>
              <a:gdLst/>
              <a:ahLst/>
              <a:cxnLst/>
              <a:rect l="l" t="t" r="r" b="b"/>
              <a:pathLst>
                <a:path w="15977737" h="8294001" extrusionOk="0">
                  <a:moveTo>
                    <a:pt x="0" y="0"/>
                  </a:moveTo>
                  <a:lnTo>
                    <a:pt x="15977737" y="0"/>
                  </a:lnTo>
                  <a:lnTo>
                    <a:pt x="15977737" y="8294001"/>
                  </a:lnTo>
                  <a:lnTo>
                    <a:pt x="0" y="8294001"/>
                  </a:lnTo>
                  <a:lnTo>
                    <a:pt x="0" y="0"/>
                  </a:lnTo>
                  <a:close/>
                </a:path>
              </a:pathLst>
            </a:custGeom>
            <a:blipFill rotWithShape="1">
              <a:blip r:embed="rId3">
                <a:alphaModFix/>
              </a:blip>
              <a:stretch>
                <a:fillRect l="-96467" t="-144383" r="-90921" b="-121006"/>
              </a:stretch>
            </a:blipFill>
            <a:ln>
              <a:noFill/>
            </a:ln>
          </p:spPr>
        </p:sp>
      </p:grpSp>
      <p:sp>
        <p:nvSpPr>
          <p:cNvPr id="260" name="Google Shape;260;p22"/>
          <p:cNvSpPr txBox="1"/>
          <p:nvPr/>
        </p:nvSpPr>
        <p:spPr>
          <a:xfrm>
            <a:off x="11981672" y="2631848"/>
            <a:ext cx="5600840" cy="830997"/>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dirty="0">
                <a:solidFill>
                  <a:srgbClr val="A5DF5A"/>
                </a:solidFill>
                <a:latin typeface="Montserrat SemiBold"/>
                <a:ea typeface="Montserrat SemiBold"/>
                <a:cs typeface="Montserrat SemiBold"/>
                <a:sym typeface="Montserrat SemiBold"/>
              </a:rPr>
              <a:t>METROCAR</a:t>
            </a:r>
            <a:endParaRPr dirty="0"/>
          </a:p>
        </p:txBody>
      </p:sp>
      <p:sp>
        <p:nvSpPr>
          <p:cNvPr id="261" name="Google Shape;261;p22"/>
          <p:cNvSpPr txBox="1"/>
          <p:nvPr/>
        </p:nvSpPr>
        <p:spPr>
          <a:xfrm>
            <a:off x="8102890" y="3327173"/>
            <a:ext cx="9479622" cy="1661993"/>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dirty="0">
                <a:solidFill>
                  <a:srgbClr val="202020"/>
                </a:solidFill>
                <a:latin typeface="Assistant"/>
                <a:ea typeface="Assistant"/>
                <a:cs typeface="Assistant"/>
                <a:sym typeface="Assistant"/>
              </a:rPr>
              <a:t>INTRODUCTION</a:t>
            </a:r>
            <a:endParaRPr dirty="0"/>
          </a:p>
        </p:txBody>
      </p:sp>
      <p:grpSp>
        <p:nvGrpSpPr>
          <p:cNvPr id="262" name="Google Shape;262;p22"/>
          <p:cNvGrpSpPr/>
          <p:nvPr/>
        </p:nvGrpSpPr>
        <p:grpSpPr>
          <a:xfrm>
            <a:off x="10100909" y="344938"/>
            <a:ext cx="2245834" cy="683762"/>
            <a:chOff x="0" y="-38100"/>
            <a:chExt cx="591495" cy="180085"/>
          </a:xfrm>
        </p:grpSpPr>
        <p:sp>
          <p:nvSpPr>
            <p:cNvPr id="263" name="Google Shape;263;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2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266" name="Google Shape;266;p22"/>
          <p:cNvGrpSpPr/>
          <p:nvPr/>
        </p:nvGrpSpPr>
        <p:grpSpPr>
          <a:xfrm>
            <a:off x="12709268" y="344938"/>
            <a:ext cx="2245834" cy="683762"/>
            <a:chOff x="0" y="-38100"/>
            <a:chExt cx="591495" cy="180085"/>
          </a:xfrm>
        </p:grpSpPr>
        <p:sp>
          <p:nvSpPr>
            <p:cNvPr id="267" name="Google Shape;267;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2"/>
          <p:cNvSpPr txBox="1"/>
          <p:nvPr/>
        </p:nvSpPr>
        <p:spPr>
          <a:xfrm>
            <a:off x="12977793" y="586747"/>
            <a:ext cx="185586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dirty="0">
                <a:solidFill>
                  <a:srgbClr val="202020"/>
                </a:solidFill>
                <a:latin typeface="Montserrat"/>
                <a:sym typeface="Montserrat"/>
              </a:rPr>
              <a:t>Funnel Analysis</a:t>
            </a:r>
            <a:endParaRPr dirty="0"/>
          </a:p>
        </p:txBody>
      </p:sp>
      <p:grpSp>
        <p:nvGrpSpPr>
          <p:cNvPr id="270" name="Google Shape;270;p22"/>
          <p:cNvGrpSpPr/>
          <p:nvPr/>
        </p:nvGrpSpPr>
        <p:grpSpPr>
          <a:xfrm>
            <a:off x="15317628" y="344938"/>
            <a:ext cx="2245834" cy="683762"/>
            <a:chOff x="0" y="-38100"/>
            <a:chExt cx="591495" cy="180085"/>
          </a:xfrm>
        </p:grpSpPr>
        <p:sp>
          <p:nvSpPr>
            <p:cNvPr id="271" name="Google Shape;271;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2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274" name="Google Shape;274;p22"/>
          <p:cNvSpPr txBox="1"/>
          <p:nvPr/>
        </p:nvSpPr>
        <p:spPr>
          <a:xfrm>
            <a:off x="724538" y="586747"/>
            <a:ext cx="474885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err="1">
                <a:solidFill>
                  <a:srgbClr val="202020"/>
                </a:solidFill>
                <a:latin typeface="Montserrat"/>
                <a:ea typeface="Montserrat"/>
                <a:cs typeface="Montserrat"/>
                <a:sym typeface="Montserrat"/>
              </a:rPr>
              <a:t>MetroCar</a:t>
            </a:r>
            <a:endParaRPr dirty="0"/>
          </a:p>
        </p:txBody>
      </p:sp>
      <p:cxnSp>
        <p:nvCxnSpPr>
          <p:cNvPr id="275" name="Google Shape;275;p2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276" name="Google Shape;276;p22"/>
          <p:cNvSpPr txBox="1"/>
          <p:nvPr/>
        </p:nvSpPr>
        <p:spPr>
          <a:xfrm>
            <a:off x="8891848" y="5029201"/>
            <a:ext cx="9189520" cy="4739759"/>
          </a:xfrm>
          <a:prstGeom prst="rect">
            <a:avLst/>
          </a:prstGeom>
          <a:noFill/>
          <a:ln>
            <a:noFill/>
          </a:ln>
        </p:spPr>
        <p:txBody>
          <a:bodyPr spcFirstLastPara="1" wrap="square" lIns="0" tIns="0" rIns="0" bIns="0" anchor="t" anchorCtr="0">
            <a:spAutoFit/>
          </a:bodyPr>
          <a:lstStyle/>
          <a:p>
            <a:pPr marR="0" lvl="0" algn="just" rtl="0">
              <a:lnSpc>
                <a:spcPct val="140000"/>
              </a:lnSpc>
              <a:spcBef>
                <a:spcPts val="0"/>
              </a:spcBef>
              <a:spcAft>
                <a:spcPts val="0"/>
              </a:spcAft>
            </a:pPr>
            <a:r>
              <a:rPr lang="en-US" sz="2200" b="1" i="0" u="none" strike="noStrike" cap="none" dirty="0">
                <a:solidFill>
                  <a:srgbClr val="202020"/>
                </a:solidFill>
                <a:latin typeface="Montserrat"/>
                <a:ea typeface="Montserrat"/>
                <a:cs typeface="Montserrat"/>
                <a:sym typeface="Montserrat"/>
              </a:rPr>
              <a:t>Project Focus</a:t>
            </a:r>
            <a:r>
              <a:rPr lang="en-US" sz="2200" b="0" i="0" u="none" strike="noStrike" cap="none" dirty="0">
                <a:solidFill>
                  <a:srgbClr val="202020"/>
                </a:solidFill>
                <a:latin typeface="Montserrat"/>
                <a:ea typeface="Montserrat"/>
                <a:cs typeface="Montserrat"/>
                <a:sym typeface="Montserrat"/>
              </a:rPr>
              <a:t>: Comprehensive funnel analysis of </a:t>
            </a:r>
            <a:r>
              <a:rPr lang="en-US" sz="2200" b="0" i="0" u="none" strike="noStrike" cap="none" dirty="0" err="1">
                <a:solidFill>
                  <a:srgbClr val="202020"/>
                </a:solidFill>
                <a:latin typeface="Montserrat"/>
                <a:ea typeface="Montserrat"/>
                <a:cs typeface="Montserrat"/>
                <a:sym typeface="Montserrat"/>
              </a:rPr>
              <a:t>Metrocar</a:t>
            </a:r>
            <a:r>
              <a:rPr lang="en-US" sz="2200" b="0" i="0" u="none" strike="noStrike" cap="none" dirty="0">
                <a:solidFill>
                  <a:srgbClr val="202020"/>
                </a:solidFill>
                <a:latin typeface="Montserrat"/>
                <a:ea typeface="Montserrat"/>
                <a:cs typeface="Montserrat"/>
                <a:sym typeface="Montserrat"/>
              </a:rPr>
              <a:t>, a ride-sharing app.</a:t>
            </a:r>
          </a:p>
          <a:p>
            <a:pPr marR="0" lvl="0" algn="just" rtl="0">
              <a:lnSpc>
                <a:spcPct val="140000"/>
              </a:lnSpc>
              <a:spcBef>
                <a:spcPts val="0"/>
              </a:spcBef>
              <a:spcAft>
                <a:spcPts val="0"/>
              </a:spcAft>
            </a:pPr>
            <a:endParaRPr lang="en-US" sz="2200" b="0" i="0" u="none" strike="noStrike" cap="none" dirty="0">
              <a:solidFill>
                <a:srgbClr val="202020"/>
              </a:solidFill>
              <a:latin typeface="Montserrat"/>
              <a:ea typeface="Montserrat"/>
              <a:cs typeface="Montserrat"/>
              <a:sym typeface="Montserrat"/>
            </a:endParaRPr>
          </a:p>
          <a:p>
            <a:pPr marR="0" lvl="0" algn="just" rtl="0">
              <a:lnSpc>
                <a:spcPct val="140000"/>
              </a:lnSpc>
              <a:spcBef>
                <a:spcPts val="0"/>
              </a:spcBef>
              <a:spcAft>
                <a:spcPts val="0"/>
              </a:spcAft>
            </a:pPr>
            <a:r>
              <a:rPr lang="en-US" sz="2200" b="1" i="0" u="none" strike="noStrike" cap="none" dirty="0">
                <a:solidFill>
                  <a:srgbClr val="202020"/>
                </a:solidFill>
                <a:latin typeface="Montserrat"/>
                <a:ea typeface="Montserrat"/>
                <a:cs typeface="Montserrat"/>
                <a:sym typeface="Montserrat"/>
              </a:rPr>
              <a:t>Objective: </a:t>
            </a:r>
            <a:r>
              <a:rPr lang="en-US" sz="2200" b="0" i="0" u="none" strike="noStrike" cap="none" dirty="0">
                <a:solidFill>
                  <a:srgbClr val="202020"/>
                </a:solidFill>
                <a:latin typeface="Montserrat"/>
                <a:ea typeface="Montserrat"/>
                <a:cs typeface="Montserrat"/>
                <a:sym typeface="Montserrat"/>
              </a:rPr>
              <a:t>Identify drop-off points and optimize the customer experience.</a:t>
            </a:r>
          </a:p>
          <a:p>
            <a:pPr marR="0" lvl="0" algn="just" rtl="0">
              <a:lnSpc>
                <a:spcPct val="140000"/>
              </a:lnSpc>
              <a:spcBef>
                <a:spcPts val="0"/>
              </a:spcBef>
              <a:spcAft>
                <a:spcPts val="0"/>
              </a:spcAft>
            </a:pPr>
            <a:endParaRPr lang="en-US" sz="2200" b="0" i="0" u="none" strike="noStrike" cap="none" dirty="0">
              <a:solidFill>
                <a:srgbClr val="202020"/>
              </a:solidFill>
              <a:latin typeface="Montserrat"/>
              <a:ea typeface="Montserrat"/>
              <a:cs typeface="Montserrat"/>
              <a:sym typeface="Montserrat"/>
            </a:endParaRPr>
          </a:p>
          <a:p>
            <a:pPr marR="0" lvl="0" algn="just" rtl="0">
              <a:lnSpc>
                <a:spcPct val="140000"/>
              </a:lnSpc>
              <a:spcBef>
                <a:spcPts val="0"/>
              </a:spcBef>
              <a:spcAft>
                <a:spcPts val="0"/>
              </a:spcAft>
            </a:pPr>
            <a:r>
              <a:rPr lang="en-US" sz="2200" b="1" i="0" u="none" strike="noStrike" cap="none" dirty="0">
                <a:solidFill>
                  <a:srgbClr val="202020"/>
                </a:solidFill>
                <a:latin typeface="Montserrat"/>
                <a:ea typeface="Montserrat"/>
                <a:cs typeface="Montserrat"/>
                <a:sym typeface="Montserrat"/>
              </a:rPr>
              <a:t>Tools Used:</a:t>
            </a:r>
          </a:p>
          <a:p>
            <a:pPr marL="457200" marR="0" lvl="0" indent="-457200" algn="just" rtl="0">
              <a:lnSpc>
                <a:spcPct val="140000"/>
              </a:lnSpc>
              <a:spcBef>
                <a:spcPts val="0"/>
              </a:spcBef>
              <a:spcAft>
                <a:spcPts val="0"/>
              </a:spcAft>
              <a:buFont typeface="Arial" panose="020B0604020202020204" pitchFamily="34" charset="0"/>
              <a:buChar char="•"/>
            </a:pPr>
            <a:r>
              <a:rPr lang="en-US" sz="2200" b="0" i="0" u="none" strike="noStrike" cap="none" dirty="0">
                <a:solidFill>
                  <a:srgbClr val="202020"/>
                </a:solidFill>
                <a:latin typeface="Montserrat"/>
                <a:ea typeface="Montserrat"/>
                <a:cs typeface="Montserrat"/>
                <a:sym typeface="Montserrat"/>
              </a:rPr>
              <a:t>SQL for data extraction</a:t>
            </a:r>
          </a:p>
          <a:p>
            <a:pPr marL="457200" marR="0" lvl="0" indent="-457200" algn="just" rtl="0">
              <a:lnSpc>
                <a:spcPct val="140000"/>
              </a:lnSpc>
              <a:spcBef>
                <a:spcPts val="0"/>
              </a:spcBef>
              <a:spcAft>
                <a:spcPts val="0"/>
              </a:spcAft>
              <a:buFont typeface="Arial" panose="020B0604020202020204" pitchFamily="34" charset="0"/>
              <a:buChar char="•"/>
            </a:pPr>
            <a:r>
              <a:rPr lang="en-US" sz="2200" b="0" i="0" u="none" strike="noStrike" cap="none" dirty="0">
                <a:solidFill>
                  <a:srgbClr val="202020"/>
                </a:solidFill>
                <a:latin typeface="Montserrat"/>
                <a:ea typeface="Montserrat"/>
                <a:cs typeface="Montserrat"/>
                <a:sym typeface="Montserrat"/>
              </a:rPr>
              <a:t>Pandas for data manipulation</a:t>
            </a:r>
          </a:p>
          <a:p>
            <a:pPr marL="457200" marR="0" lvl="0" indent="-457200" algn="just" rtl="0">
              <a:lnSpc>
                <a:spcPct val="140000"/>
              </a:lnSpc>
              <a:spcBef>
                <a:spcPts val="0"/>
              </a:spcBef>
              <a:spcAft>
                <a:spcPts val="0"/>
              </a:spcAft>
              <a:buFont typeface="Arial" panose="020B0604020202020204" pitchFamily="34" charset="0"/>
              <a:buChar char="•"/>
            </a:pPr>
            <a:r>
              <a:rPr lang="en-US" sz="2200" b="0" i="0" u="none" strike="noStrike" cap="none" dirty="0" err="1">
                <a:solidFill>
                  <a:srgbClr val="202020"/>
                </a:solidFill>
                <a:latin typeface="Montserrat"/>
                <a:ea typeface="Montserrat"/>
                <a:cs typeface="Montserrat"/>
                <a:sym typeface="Montserrat"/>
              </a:rPr>
              <a:t>Plotly</a:t>
            </a:r>
            <a:r>
              <a:rPr lang="en-US" sz="2200" b="0" i="0" u="none" strike="noStrike" cap="none" dirty="0">
                <a:solidFill>
                  <a:srgbClr val="202020"/>
                </a:solidFill>
                <a:latin typeface="Montserrat"/>
                <a:ea typeface="Montserrat"/>
                <a:cs typeface="Montserrat"/>
                <a:sym typeface="Montserrat"/>
              </a:rPr>
              <a:t> for visualizations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07"/>
        <p:cNvGrpSpPr/>
        <p:nvPr/>
      </p:nvGrpSpPr>
      <p:grpSpPr>
        <a:xfrm>
          <a:off x="0" y="0"/>
          <a:ext cx="0" cy="0"/>
          <a:chOff x="0" y="0"/>
          <a:chExt cx="0" cy="0"/>
        </a:xfrm>
      </p:grpSpPr>
      <p:grpSp>
        <p:nvGrpSpPr>
          <p:cNvPr id="411" name="Google Shape;411;p28"/>
          <p:cNvGrpSpPr/>
          <p:nvPr/>
        </p:nvGrpSpPr>
        <p:grpSpPr>
          <a:xfrm>
            <a:off x="12709556" y="344938"/>
            <a:ext cx="2245834" cy="683762"/>
            <a:chOff x="0" y="-38100"/>
            <a:chExt cx="591495" cy="180085"/>
          </a:xfrm>
        </p:grpSpPr>
        <p:sp>
          <p:nvSpPr>
            <p:cNvPr id="412" name="Google Shape;412;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4" name="Google Shape;414;p28"/>
          <p:cNvGrpSpPr/>
          <p:nvPr/>
        </p:nvGrpSpPr>
        <p:grpSpPr>
          <a:xfrm>
            <a:off x="10101484" y="344938"/>
            <a:ext cx="2245834" cy="683762"/>
            <a:chOff x="0" y="-38100"/>
            <a:chExt cx="591495" cy="180085"/>
          </a:xfrm>
        </p:grpSpPr>
        <p:sp>
          <p:nvSpPr>
            <p:cNvPr id="415" name="Google Shape;415;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28"/>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418" name="Google Shape;418;p28"/>
          <p:cNvSpPr txBox="1"/>
          <p:nvPr/>
        </p:nvSpPr>
        <p:spPr>
          <a:xfrm>
            <a:off x="12831287" y="586747"/>
            <a:ext cx="200237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Funnel Analysis</a:t>
            </a:r>
            <a:endParaRPr dirty="0"/>
          </a:p>
        </p:txBody>
      </p:sp>
      <p:grpSp>
        <p:nvGrpSpPr>
          <p:cNvPr id="419" name="Google Shape;419;p28"/>
          <p:cNvGrpSpPr/>
          <p:nvPr/>
        </p:nvGrpSpPr>
        <p:grpSpPr>
          <a:xfrm>
            <a:off x="15317628" y="344938"/>
            <a:ext cx="2245834" cy="683762"/>
            <a:chOff x="0" y="-38100"/>
            <a:chExt cx="591495" cy="180085"/>
          </a:xfrm>
        </p:grpSpPr>
        <p:sp>
          <p:nvSpPr>
            <p:cNvPr id="420" name="Google Shape;420;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2" name="Google Shape;422;p28"/>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423" name="Google Shape;423;p28"/>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427" name="Google Shape;427;p28"/>
          <p:cNvSpPr txBox="1"/>
          <p:nvPr/>
        </p:nvSpPr>
        <p:spPr>
          <a:xfrm>
            <a:off x="724538" y="586747"/>
            <a:ext cx="474885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Metro Car</a:t>
            </a:r>
            <a:endParaRPr dirty="0"/>
          </a:p>
        </p:txBody>
      </p:sp>
      <p:sp>
        <p:nvSpPr>
          <p:cNvPr id="2" name="Google Shape;260;p22">
            <a:extLst>
              <a:ext uri="{FF2B5EF4-FFF2-40B4-BE49-F238E27FC236}">
                <a16:creationId xmlns:a16="http://schemas.microsoft.com/office/drawing/2014/main" id="{898DE0EF-2D51-521C-953C-B220C24E5999}"/>
              </a:ext>
            </a:extLst>
          </p:cNvPr>
          <p:cNvSpPr txBox="1"/>
          <p:nvPr/>
        </p:nvSpPr>
        <p:spPr>
          <a:xfrm>
            <a:off x="-1440414" y="1028700"/>
            <a:ext cx="5600840" cy="830997"/>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dirty="0">
                <a:solidFill>
                  <a:srgbClr val="A5DF5A"/>
                </a:solidFill>
                <a:latin typeface="Montserrat SemiBold"/>
                <a:ea typeface="Montserrat SemiBold"/>
                <a:cs typeface="Montserrat SemiBold"/>
                <a:sym typeface="Montserrat SemiBold"/>
              </a:rPr>
              <a:t>METROCAR</a:t>
            </a:r>
            <a:endParaRPr dirty="0"/>
          </a:p>
        </p:txBody>
      </p:sp>
      <p:sp>
        <p:nvSpPr>
          <p:cNvPr id="3" name="Google Shape;261;p22">
            <a:extLst>
              <a:ext uri="{FF2B5EF4-FFF2-40B4-BE49-F238E27FC236}">
                <a16:creationId xmlns:a16="http://schemas.microsoft.com/office/drawing/2014/main" id="{824E68FD-5D2C-E27D-0F68-ED2FA77BFF16}"/>
              </a:ext>
            </a:extLst>
          </p:cNvPr>
          <p:cNvSpPr txBox="1"/>
          <p:nvPr/>
        </p:nvSpPr>
        <p:spPr>
          <a:xfrm>
            <a:off x="259405" y="1580016"/>
            <a:ext cx="9479622" cy="1661993"/>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dirty="0">
                <a:solidFill>
                  <a:srgbClr val="202020"/>
                </a:solidFill>
                <a:latin typeface="Assistant"/>
                <a:cs typeface="Assistant"/>
                <a:sym typeface="Assistant"/>
              </a:rPr>
              <a:t>FUNNEL ANALYSIS</a:t>
            </a:r>
            <a:endParaRPr dirty="0"/>
          </a:p>
        </p:txBody>
      </p:sp>
      <p:sp>
        <p:nvSpPr>
          <p:cNvPr id="4" name="TextBox 3">
            <a:extLst>
              <a:ext uri="{FF2B5EF4-FFF2-40B4-BE49-F238E27FC236}">
                <a16:creationId xmlns:a16="http://schemas.microsoft.com/office/drawing/2014/main" id="{A44600AC-A725-ED2D-1A10-B72EFB74410F}"/>
              </a:ext>
            </a:extLst>
          </p:cNvPr>
          <p:cNvSpPr txBox="1"/>
          <p:nvPr/>
        </p:nvSpPr>
        <p:spPr>
          <a:xfrm>
            <a:off x="259405" y="3242009"/>
            <a:ext cx="17769190" cy="5909310"/>
          </a:xfrm>
          <a:prstGeom prst="rect">
            <a:avLst/>
          </a:prstGeom>
          <a:noFill/>
        </p:spPr>
        <p:txBody>
          <a:bodyPr wrap="square" rtlCol="0">
            <a:spAutoFit/>
          </a:bodyPr>
          <a:lstStyle/>
          <a:p>
            <a:pPr marL="457200" lvl="0" indent="-457200">
              <a:lnSpc>
                <a:spcPct val="150000"/>
              </a:lnSpc>
              <a:spcAft>
                <a:spcPts val="1200"/>
              </a:spcAft>
              <a:buFont typeface="Arial" panose="020B0604020202020204" pitchFamily="34" charset="0"/>
              <a:buChar char="•"/>
              <a:tabLst>
                <a:tab pos="457200" algn="l"/>
              </a:tabLst>
            </a:pPr>
            <a:r>
              <a:rPr lang="en-GB" sz="2800" b="1" dirty="0">
                <a:effectLst/>
                <a:latin typeface="Montserrat" panose="00000500000000000000" pitchFamily="2" charset="0"/>
                <a:ea typeface="Times New Roman" panose="02020603050405020304" pitchFamily="18" charset="0"/>
                <a:cs typeface="Times New Roman" panose="02020603050405020304" pitchFamily="18" charset="0"/>
              </a:rPr>
              <a:t>App Download:</a:t>
            </a:r>
            <a:r>
              <a:rPr lang="en-GB" sz="2800" dirty="0">
                <a:effectLst/>
                <a:latin typeface="Montserrat" panose="00000500000000000000" pitchFamily="2" charset="0"/>
                <a:ea typeface="Times New Roman" panose="02020603050405020304" pitchFamily="18" charset="0"/>
                <a:cs typeface="Times New Roman" panose="02020603050405020304" pitchFamily="18" charset="0"/>
              </a:rPr>
              <a:t> User downloads the </a:t>
            </a:r>
            <a:r>
              <a:rPr lang="en-GB" sz="2800" dirty="0" err="1">
                <a:effectLst/>
                <a:latin typeface="Montserrat" panose="00000500000000000000" pitchFamily="2" charset="0"/>
                <a:ea typeface="Times New Roman" panose="02020603050405020304" pitchFamily="18" charset="0"/>
                <a:cs typeface="Times New Roman" panose="02020603050405020304" pitchFamily="18" charset="0"/>
              </a:rPr>
              <a:t>Metrocar</a:t>
            </a:r>
            <a:r>
              <a:rPr lang="en-GB" sz="2800" dirty="0">
                <a:effectLst/>
                <a:latin typeface="Montserrat" panose="00000500000000000000" pitchFamily="2" charset="0"/>
                <a:ea typeface="Times New Roman" panose="02020603050405020304" pitchFamily="18" charset="0"/>
                <a:cs typeface="Times New Roman" panose="02020603050405020304" pitchFamily="18" charset="0"/>
              </a:rPr>
              <a:t> app.</a:t>
            </a:r>
          </a:p>
          <a:p>
            <a:pPr marL="457200" lvl="0" indent="-457200">
              <a:lnSpc>
                <a:spcPct val="150000"/>
              </a:lnSpc>
              <a:spcAft>
                <a:spcPts val="1200"/>
              </a:spcAft>
              <a:buFont typeface="Arial" panose="020B0604020202020204" pitchFamily="34" charset="0"/>
              <a:buChar char="•"/>
              <a:tabLst>
                <a:tab pos="457200" algn="l"/>
              </a:tabLst>
            </a:pPr>
            <a:r>
              <a:rPr lang="en-GB" sz="2800" b="1" dirty="0">
                <a:effectLst/>
                <a:latin typeface="Montserrat" panose="00000500000000000000" pitchFamily="2" charset="0"/>
                <a:ea typeface="Times New Roman" panose="02020603050405020304" pitchFamily="18" charset="0"/>
                <a:cs typeface="Times New Roman" panose="02020603050405020304" pitchFamily="18" charset="0"/>
              </a:rPr>
              <a:t>Signup:</a:t>
            </a:r>
            <a:r>
              <a:rPr lang="en-GB" sz="2800" dirty="0">
                <a:effectLst/>
                <a:latin typeface="Montserrat" panose="00000500000000000000" pitchFamily="2" charset="0"/>
                <a:ea typeface="Times New Roman" panose="02020603050405020304" pitchFamily="18" charset="0"/>
                <a:cs typeface="Times New Roman" panose="02020603050405020304" pitchFamily="18" charset="0"/>
              </a:rPr>
              <a:t> User creates an account with necessary details.</a:t>
            </a:r>
          </a:p>
          <a:p>
            <a:pPr marL="457200" lvl="0" indent="-457200">
              <a:lnSpc>
                <a:spcPct val="150000"/>
              </a:lnSpc>
              <a:spcAft>
                <a:spcPts val="1200"/>
              </a:spcAft>
              <a:buFont typeface="Arial" panose="020B0604020202020204" pitchFamily="34" charset="0"/>
              <a:buChar char="•"/>
              <a:tabLst>
                <a:tab pos="457200" algn="l"/>
              </a:tabLst>
            </a:pPr>
            <a:r>
              <a:rPr lang="en-GB" sz="2800" b="1" dirty="0">
                <a:effectLst/>
                <a:latin typeface="Montserrat" panose="00000500000000000000" pitchFamily="2" charset="0"/>
                <a:ea typeface="Times New Roman" panose="02020603050405020304" pitchFamily="18" charset="0"/>
                <a:cs typeface="Times New Roman" panose="02020603050405020304" pitchFamily="18" charset="0"/>
              </a:rPr>
              <a:t>Request Ride:</a:t>
            </a:r>
            <a:r>
              <a:rPr lang="en-GB" sz="2800" dirty="0">
                <a:effectLst/>
                <a:latin typeface="Montserrat" panose="00000500000000000000" pitchFamily="2" charset="0"/>
                <a:ea typeface="Times New Roman" panose="02020603050405020304" pitchFamily="18" charset="0"/>
                <a:cs typeface="Times New Roman" panose="02020603050405020304" pitchFamily="18" charset="0"/>
              </a:rPr>
              <a:t> User requests a ride by entering pickup and destination details.</a:t>
            </a:r>
          </a:p>
          <a:p>
            <a:pPr marL="457200" lvl="0" indent="-457200">
              <a:lnSpc>
                <a:spcPct val="150000"/>
              </a:lnSpc>
              <a:spcAft>
                <a:spcPts val="1200"/>
              </a:spcAft>
              <a:buFont typeface="Arial" panose="020B0604020202020204" pitchFamily="34" charset="0"/>
              <a:buChar char="•"/>
              <a:tabLst>
                <a:tab pos="457200" algn="l"/>
              </a:tabLst>
            </a:pPr>
            <a:r>
              <a:rPr lang="en-GB" sz="2800" b="1" dirty="0">
                <a:effectLst/>
                <a:latin typeface="Montserrat" panose="00000500000000000000" pitchFamily="2" charset="0"/>
                <a:ea typeface="Times New Roman" panose="02020603050405020304" pitchFamily="18" charset="0"/>
                <a:cs typeface="Times New Roman" panose="02020603050405020304" pitchFamily="18" charset="0"/>
              </a:rPr>
              <a:t>Driver Acceptance:</a:t>
            </a:r>
            <a:r>
              <a:rPr lang="en-GB" sz="2800" dirty="0">
                <a:effectLst/>
                <a:latin typeface="Montserrat" panose="00000500000000000000" pitchFamily="2" charset="0"/>
                <a:ea typeface="Times New Roman" panose="02020603050405020304" pitchFamily="18" charset="0"/>
                <a:cs typeface="Times New Roman" panose="02020603050405020304" pitchFamily="18" charset="0"/>
              </a:rPr>
              <a:t> A driver accepts the ride request.</a:t>
            </a:r>
          </a:p>
          <a:p>
            <a:pPr marL="457200" lvl="0" indent="-457200">
              <a:lnSpc>
                <a:spcPct val="150000"/>
              </a:lnSpc>
              <a:spcAft>
                <a:spcPts val="1200"/>
              </a:spcAft>
              <a:buFont typeface="Arial" panose="020B0604020202020204" pitchFamily="34" charset="0"/>
              <a:buChar char="•"/>
              <a:tabLst>
                <a:tab pos="457200" algn="l"/>
              </a:tabLst>
            </a:pPr>
            <a:r>
              <a:rPr lang="en-GB" sz="2800" b="1" dirty="0">
                <a:effectLst/>
                <a:latin typeface="Montserrat" panose="00000500000000000000" pitchFamily="2" charset="0"/>
                <a:ea typeface="Times New Roman" panose="02020603050405020304" pitchFamily="18" charset="0"/>
                <a:cs typeface="Times New Roman" panose="02020603050405020304" pitchFamily="18" charset="0"/>
              </a:rPr>
              <a:t>Ride:</a:t>
            </a:r>
            <a:r>
              <a:rPr lang="en-GB" sz="2800" dirty="0">
                <a:effectLst/>
                <a:latin typeface="Montserrat" panose="00000500000000000000" pitchFamily="2" charset="0"/>
                <a:ea typeface="Times New Roman" panose="02020603050405020304" pitchFamily="18" charset="0"/>
                <a:cs typeface="Times New Roman" panose="02020603050405020304" pitchFamily="18" charset="0"/>
              </a:rPr>
              <a:t> The ride is completed from pickup to </a:t>
            </a:r>
            <a:r>
              <a:rPr lang="en-GB" sz="2800" dirty="0" err="1">
                <a:effectLst/>
                <a:latin typeface="Montserrat" panose="00000500000000000000" pitchFamily="2" charset="0"/>
                <a:ea typeface="Times New Roman" panose="02020603050405020304" pitchFamily="18" charset="0"/>
                <a:cs typeface="Times New Roman" panose="02020603050405020304" pitchFamily="18" charset="0"/>
              </a:rPr>
              <a:t>dropoff</a:t>
            </a:r>
            <a:r>
              <a:rPr lang="en-GB" sz="2800" dirty="0">
                <a:effectLst/>
                <a:latin typeface="Montserrat" panose="00000500000000000000" pitchFamily="2" charset="0"/>
                <a:ea typeface="Times New Roman" panose="02020603050405020304" pitchFamily="18" charset="0"/>
                <a:cs typeface="Times New Roman" panose="02020603050405020304" pitchFamily="18" charset="0"/>
              </a:rPr>
              <a:t>.</a:t>
            </a:r>
          </a:p>
          <a:p>
            <a:pPr marL="457200" lvl="0" indent="-457200">
              <a:lnSpc>
                <a:spcPct val="150000"/>
              </a:lnSpc>
              <a:spcAft>
                <a:spcPts val="1200"/>
              </a:spcAft>
              <a:buFont typeface="Arial" panose="020B0604020202020204" pitchFamily="34" charset="0"/>
              <a:buChar char="•"/>
              <a:tabLst>
                <a:tab pos="457200" algn="l"/>
              </a:tabLst>
            </a:pPr>
            <a:r>
              <a:rPr lang="en-GB" sz="2800" b="1" dirty="0">
                <a:effectLst/>
                <a:latin typeface="Montserrat" panose="00000500000000000000" pitchFamily="2" charset="0"/>
                <a:ea typeface="Times New Roman" panose="02020603050405020304" pitchFamily="18" charset="0"/>
                <a:cs typeface="Times New Roman" panose="02020603050405020304" pitchFamily="18" charset="0"/>
              </a:rPr>
              <a:t>Payment:</a:t>
            </a:r>
            <a:r>
              <a:rPr lang="en-GB" sz="2800" dirty="0">
                <a:effectLst/>
                <a:latin typeface="Montserrat" panose="00000500000000000000" pitchFamily="2" charset="0"/>
                <a:ea typeface="Times New Roman" panose="02020603050405020304" pitchFamily="18" charset="0"/>
                <a:cs typeface="Times New Roman" panose="02020603050405020304" pitchFamily="18" charset="0"/>
              </a:rPr>
              <a:t> User is charged automatically, and a receipt is issued.</a:t>
            </a:r>
          </a:p>
          <a:p>
            <a:pPr marL="457200" lvl="0" indent="-457200">
              <a:lnSpc>
                <a:spcPct val="150000"/>
              </a:lnSpc>
              <a:spcAft>
                <a:spcPts val="1200"/>
              </a:spcAft>
              <a:buFont typeface="Arial" panose="020B0604020202020204" pitchFamily="34" charset="0"/>
              <a:buChar char="•"/>
              <a:tabLst>
                <a:tab pos="457200" algn="l"/>
              </a:tabLst>
            </a:pPr>
            <a:r>
              <a:rPr lang="en-GB" sz="2800" b="1" dirty="0">
                <a:effectLst/>
                <a:latin typeface="Montserrat" panose="00000500000000000000" pitchFamily="2" charset="0"/>
                <a:ea typeface="Times New Roman" panose="02020603050405020304" pitchFamily="18" charset="0"/>
                <a:cs typeface="Times New Roman" panose="02020603050405020304" pitchFamily="18" charset="0"/>
              </a:rPr>
              <a:t>Review:</a:t>
            </a:r>
            <a:r>
              <a:rPr lang="en-GB" sz="2800" dirty="0">
                <a:effectLst/>
                <a:latin typeface="Montserrat" panose="00000500000000000000" pitchFamily="2" charset="0"/>
                <a:ea typeface="Times New Roman" panose="02020603050405020304" pitchFamily="18" charset="0"/>
                <a:cs typeface="Times New Roman" panose="02020603050405020304" pitchFamily="18" charset="0"/>
              </a:rPr>
              <a:t> User rates the driver and provides feedback.</a:t>
            </a:r>
          </a:p>
          <a:p>
            <a:pPr marL="342900" indent="-342900">
              <a:buAutoNum type="arabicPeriod"/>
            </a:pP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07"/>
        <p:cNvGrpSpPr/>
        <p:nvPr/>
      </p:nvGrpSpPr>
      <p:grpSpPr>
        <a:xfrm>
          <a:off x="0" y="0"/>
          <a:ext cx="0" cy="0"/>
          <a:chOff x="0" y="0"/>
          <a:chExt cx="0" cy="0"/>
        </a:xfrm>
      </p:grpSpPr>
      <p:grpSp>
        <p:nvGrpSpPr>
          <p:cNvPr id="411" name="Google Shape;411;p28"/>
          <p:cNvGrpSpPr/>
          <p:nvPr/>
        </p:nvGrpSpPr>
        <p:grpSpPr>
          <a:xfrm>
            <a:off x="12709556" y="344938"/>
            <a:ext cx="2245834" cy="683762"/>
            <a:chOff x="0" y="-38100"/>
            <a:chExt cx="591495" cy="180085"/>
          </a:xfrm>
        </p:grpSpPr>
        <p:sp>
          <p:nvSpPr>
            <p:cNvPr id="412" name="Google Shape;412;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4" name="Google Shape;414;p28"/>
          <p:cNvGrpSpPr/>
          <p:nvPr/>
        </p:nvGrpSpPr>
        <p:grpSpPr>
          <a:xfrm>
            <a:off x="10101484" y="344938"/>
            <a:ext cx="2245834" cy="683762"/>
            <a:chOff x="0" y="-38100"/>
            <a:chExt cx="591495" cy="180085"/>
          </a:xfrm>
        </p:grpSpPr>
        <p:sp>
          <p:nvSpPr>
            <p:cNvPr id="415" name="Google Shape;415;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28"/>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418" name="Google Shape;418;p28"/>
          <p:cNvSpPr txBox="1"/>
          <p:nvPr/>
        </p:nvSpPr>
        <p:spPr>
          <a:xfrm>
            <a:off x="12831287" y="586747"/>
            <a:ext cx="200237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Funnel Analysis</a:t>
            </a:r>
            <a:endParaRPr dirty="0"/>
          </a:p>
        </p:txBody>
      </p:sp>
      <p:grpSp>
        <p:nvGrpSpPr>
          <p:cNvPr id="419" name="Google Shape;419;p28"/>
          <p:cNvGrpSpPr/>
          <p:nvPr/>
        </p:nvGrpSpPr>
        <p:grpSpPr>
          <a:xfrm>
            <a:off x="15317628" y="344938"/>
            <a:ext cx="2245834" cy="683762"/>
            <a:chOff x="0" y="-38100"/>
            <a:chExt cx="591495" cy="180085"/>
          </a:xfrm>
        </p:grpSpPr>
        <p:sp>
          <p:nvSpPr>
            <p:cNvPr id="420" name="Google Shape;420;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2" name="Google Shape;422;p28"/>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423" name="Google Shape;423;p28"/>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427" name="Google Shape;427;p28"/>
          <p:cNvSpPr txBox="1"/>
          <p:nvPr/>
        </p:nvSpPr>
        <p:spPr>
          <a:xfrm>
            <a:off x="724538" y="586747"/>
            <a:ext cx="474885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Metro Car</a:t>
            </a:r>
            <a:endParaRPr dirty="0"/>
          </a:p>
        </p:txBody>
      </p:sp>
      <p:sp>
        <p:nvSpPr>
          <p:cNvPr id="3" name="Google Shape;261;p22">
            <a:extLst>
              <a:ext uri="{FF2B5EF4-FFF2-40B4-BE49-F238E27FC236}">
                <a16:creationId xmlns:a16="http://schemas.microsoft.com/office/drawing/2014/main" id="{824E68FD-5D2C-E27D-0F68-ED2FA77BFF16}"/>
              </a:ext>
            </a:extLst>
          </p:cNvPr>
          <p:cNvSpPr txBox="1"/>
          <p:nvPr/>
        </p:nvSpPr>
        <p:spPr>
          <a:xfrm>
            <a:off x="3707065" y="1173361"/>
            <a:ext cx="9002491" cy="110799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000" b="1" i="0" u="none" strike="noStrike" cap="none" dirty="0">
                <a:solidFill>
                  <a:srgbClr val="A5DF5A"/>
                </a:solidFill>
                <a:latin typeface="Montserrat SemiBold"/>
                <a:ea typeface="Montserrat SemiBold"/>
                <a:cs typeface="Montserrat SemiBold"/>
                <a:sym typeface="Montserrat SemiBold"/>
              </a:rPr>
              <a:t>Funnel Stage Analysis</a:t>
            </a:r>
            <a:endParaRPr lang="en-US" sz="6000" dirty="0"/>
          </a:p>
        </p:txBody>
      </p:sp>
      <p:pic>
        <p:nvPicPr>
          <p:cNvPr id="6" name="Picture 5">
            <a:extLst>
              <a:ext uri="{FF2B5EF4-FFF2-40B4-BE49-F238E27FC236}">
                <a16:creationId xmlns:a16="http://schemas.microsoft.com/office/drawing/2014/main" id="{FFBB0EA6-0AED-65A0-2DF3-22C855E702AD}"/>
              </a:ext>
            </a:extLst>
          </p:cNvPr>
          <p:cNvPicPr>
            <a:picLocks noChangeAspect="1"/>
          </p:cNvPicPr>
          <p:nvPr/>
        </p:nvPicPr>
        <p:blipFill>
          <a:blip r:embed="rId3"/>
          <a:stretch>
            <a:fillRect/>
          </a:stretch>
        </p:blipFill>
        <p:spPr>
          <a:xfrm>
            <a:off x="1219354" y="3192076"/>
            <a:ext cx="15459240" cy="6605325"/>
          </a:xfrm>
          <a:prstGeom prst="rect">
            <a:avLst/>
          </a:prstGeom>
        </p:spPr>
      </p:pic>
      <p:sp>
        <p:nvSpPr>
          <p:cNvPr id="7" name="TextBox 6">
            <a:extLst>
              <a:ext uri="{FF2B5EF4-FFF2-40B4-BE49-F238E27FC236}">
                <a16:creationId xmlns:a16="http://schemas.microsoft.com/office/drawing/2014/main" id="{E75F4C31-2280-6D0E-4CA4-5B4BE498227A}"/>
              </a:ext>
            </a:extLst>
          </p:cNvPr>
          <p:cNvSpPr txBox="1"/>
          <p:nvPr/>
        </p:nvSpPr>
        <p:spPr>
          <a:xfrm>
            <a:off x="3194176" y="2084080"/>
            <a:ext cx="10904516" cy="923330"/>
          </a:xfrm>
          <a:prstGeom prst="rect">
            <a:avLst/>
          </a:prstGeom>
          <a:noFill/>
        </p:spPr>
        <p:txBody>
          <a:bodyPr wrap="square" rtlCol="0">
            <a:spAutoFit/>
          </a:bodyPr>
          <a:lstStyle/>
          <a:p>
            <a:r>
              <a:rPr lang="en-GB" sz="5400" dirty="0"/>
              <a:t>User Conversion Funnel Analysis</a:t>
            </a:r>
          </a:p>
        </p:txBody>
      </p:sp>
      <p:sp>
        <p:nvSpPr>
          <p:cNvPr id="5" name="TextBox 4">
            <a:extLst>
              <a:ext uri="{FF2B5EF4-FFF2-40B4-BE49-F238E27FC236}">
                <a16:creationId xmlns:a16="http://schemas.microsoft.com/office/drawing/2014/main" id="{FAD12E64-0296-13D1-1661-A6433401AB1F}"/>
              </a:ext>
            </a:extLst>
          </p:cNvPr>
          <p:cNvSpPr txBox="1"/>
          <p:nvPr/>
        </p:nvSpPr>
        <p:spPr>
          <a:xfrm>
            <a:off x="10101484" y="7156480"/>
            <a:ext cx="7138737" cy="1046440"/>
          </a:xfrm>
          <a:prstGeom prst="rect">
            <a:avLst/>
          </a:prstGeom>
          <a:noFill/>
        </p:spPr>
        <p:txBody>
          <a:bodyPr wrap="square" rtlCol="0">
            <a:spAutoFit/>
          </a:bodyPr>
          <a:lstStyle/>
          <a:p>
            <a:r>
              <a:rPr lang="en-US" sz="2000" dirty="0">
                <a:latin typeface="Montserrat" panose="00000500000000000000" pitchFamily="2" charset="0"/>
              </a:rPr>
              <a:t>Highest drop-off – 49.23% - Completed ride stage </a:t>
            </a:r>
          </a:p>
          <a:p>
            <a:endParaRPr lang="en-US" dirty="0"/>
          </a:p>
          <a:p>
            <a:r>
              <a:rPr lang="en-US" dirty="0"/>
              <a:t> </a:t>
            </a:r>
          </a:p>
          <a:p>
            <a:endParaRPr lang="en-GB" dirty="0"/>
          </a:p>
        </p:txBody>
      </p:sp>
    </p:spTree>
    <p:extLst>
      <p:ext uri="{BB962C8B-B14F-4D97-AF65-F5344CB8AC3E}">
        <p14:creationId xmlns:p14="http://schemas.microsoft.com/office/powerpoint/2010/main" val="2764520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07"/>
        <p:cNvGrpSpPr/>
        <p:nvPr/>
      </p:nvGrpSpPr>
      <p:grpSpPr>
        <a:xfrm>
          <a:off x="0" y="0"/>
          <a:ext cx="0" cy="0"/>
          <a:chOff x="0" y="0"/>
          <a:chExt cx="0" cy="0"/>
        </a:xfrm>
      </p:grpSpPr>
      <p:grpSp>
        <p:nvGrpSpPr>
          <p:cNvPr id="411" name="Google Shape;411;p28"/>
          <p:cNvGrpSpPr/>
          <p:nvPr/>
        </p:nvGrpSpPr>
        <p:grpSpPr>
          <a:xfrm>
            <a:off x="12709556" y="344938"/>
            <a:ext cx="2245834" cy="683762"/>
            <a:chOff x="0" y="-38100"/>
            <a:chExt cx="591495" cy="180085"/>
          </a:xfrm>
        </p:grpSpPr>
        <p:sp>
          <p:nvSpPr>
            <p:cNvPr id="412" name="Google Shape;412;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4" name="Google Shape;414;p28"/>
          <p:cNvGrpSpPr/>
          <p:nvPr/>
        </p:nvGrpSpPr>
        <p:grpSpPr>
          <a:xfrm>
            <a:off x="10101484" y="344938"/>
            <a:ext cx="2245834" cy="683762"/>
            <a:chOff x="0" y="-38100"/>
            <a:chExt cx="591495" cy="180085"/>
          </a:xfrm>
        </p:grpSpPr>
        <p:sp>
          <p:nvSpPr>
            <p:cNvPr id="415" name="Google Shape;415;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28"/>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418" name="Google Shape;418;p28"/>
          <p:cNvSpPr txBox="1"/>
          <p:nvPr/>
        </p:nvSpPr>
        <p:spPr>
          <a:xfrm>
            <a:off x="12831287" y="586747"/>
            <a:ext cx="200237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Funnel Analysis</a:t>
            </a:r>
            <a:endParaRPr dirty="0"/>
          </a:p>
        </p:txBody>
      </p:sp>
      <p:grpSp>
        <p:nvGrpSpPr>
          <p:cNvPr id="419" name="Google Shape;419;p28"/>
          <p:cNvGrpSpPr/>
          <p:nvPr/>
        </p:nvGrpSpPr>
        <p:grpSpPr>
          <a:xfrm>
            <a:off x="15317628" y="344938"/>
            <a:ext cx="2245834" cy="683762"/>
            <a:chOff x="0" y="-38100"/>
            <a:chExt cx="591495" cy="180085"/>
          </a:xfrm>
        </p:grpSpPr>
        <p:sp>
          <p:nvSpPr>
            <p:cNvPr id="420" name="Google Shape;420;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2" name="Google Shape;422;p28"/>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423" name="Google Shape;423;p28"/>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427" name="Google Shape;427;p28"/>
          <p:cNvSpPr txBox="1"/>
          <p:nvPr/>
        </p:nvSpPr>
        <p:spPr>
          <a:xfrm>
            <a:off x="724538" y="586747"/>
            <a:ext cx="474885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Metro Car</a:t>
            </a:r>
            <a:endParaRPr dirty="0"/>
          </a:p>
        </p:txBody>
      </p:sp>
      <p:sp>
        <p:nvSpPr>
          <p:cNvPr id="3" name="Google Shape;261;p22">
            <a:extLst>
              <a:ext uri="{FF2B5EF4-FFF2-40B4-BE49-F238E27FC236}">
                <a16:creationId xmlns:a16="http://schemas.microsoft.com/office/drawing/2014/main" id="{824E68FD-5D2C-E27D-0F68-ED2FA77BFF16}"/>
              </a:ext>
            </a:extLst>
          </p:cNvPr>
          <p:cNvSpPr txBox="1"/>
          <p:nvPr/>
        </p:nvSpPr>
        <p:spPr>
          <a:xfrm>
            <a:off x="3707065" y="1173361"/>
            <a:ext cx="9002491" cy="110799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000" b="1" i="0" u="none" strike="noStrike" cap="none" dirty="0">
                <a:solidFill>
                  <a:srgbClr val="A5DF5A"/>
                </a:solidFill>
                <a:latin typeface="Montserrat SemiBold"/>
                <a:ea typeface="Montserrat SemiBold"/>
                <a:cs typeface="Montserrat SemiBold"/>
                <a:sym typeface="Montserrat SemiBold"/>
              </a:rPr>
              <a:t>Funnel Stage Analysis</a:t>
            </a:r>
            <a:endParaRPr lang="en-US" sz="6000" dirty="0"/>
          </a:p>
        </p:txBody>
      </p:sp>
      <p:pic>
        <p:nvPicPr>
          <p:cNvPr id="4" name="Picture 3">
            <a:extLst>
              <a:ext uri="{FF2B5EF4-FFF2-40B4-BE49-F238E27FC236}">
                <a16:creationId xmlns:a16="http://schemas.microsoft.com/office/drawing/2014/main" id="{E1D58704-9B1E-D87C-AE07-27B24CDFAA57}"/>
              </a:ext>
            </a:extLst>
          </p:cNvPr>
          <p:cNvPicPr>
            <a:picLocks noChangeAspect="1"/>
          </p:cNvPicPr>
          <p:nvPr/>
        </p:nvPicPr>
        <p:blipFill>
          <a:blip r:embed="rId3"/>
          <a:stretch>
            <a:fillRect/>
          </a:stretch>
        </p:blipFill>
        <p:spPr>
          <a:xfrm>
            <a:off x="1331495" y="3141602"/>
            <a:ext cx="16042105" cy="6259072"/>
          </a:xfrm>
          <a:prstGeom prst="rect">
            <a:avLst/>
          </a:prstGeom>
        </p:spPr>
      </p:pic>
      <p:sp>
        <p:nvSpPr>
          <p:cNvPr id="9" name="TextBox 8">
            <a:extLst>
              <a:ext uri="{FF2B5EF4-FFF2-40B4-BE49-F238E27FC236}">
                <a16:creationId xmlns:a16="http://schemas.microsoft.com/office/drawing/2014/main" id="{96B67516-3EED-9E19-F5A6-CE0B6FA95881}"/>
              </a:ext>
            </a:extLst>
          </p:cNvPr>
          <p:cNvSpPr txBox="1"/>
          <p:nvPr/>
        </p:nvSpPr>
        <p:spPr>
          <a:xfrm>
            <a:off x="3929145" y="2033606"/>
            <a:ext cx="10904516" cy="923330"/>
          </a:xfrm>
          <a:prstGeom prst="rect">
            <a:avLst/>
          </a:prstGeom>
          <a:noFill/>
        </p:spPr>
        <p:txBody>
          <a:bodyPr wrap="square" rtlCol="0">
            <a:spAutoFit/>
          </a:bodyPr>
          <a:lstStyle/>
          <a:p>
            <a:r>
              <a:rPr lang="en-GB" sz="5400" dirty="0"/>
              <a:t>User Distribution by Platform</a:t>
            </a:r>
          </a:p>
        </p:txBody>
      </p:sp>
      <p:sp>
        <p:nvSpPr>
          <p:cNvPr id="10" name="TextBox 9">
            <a:extLst>
              <a:ext uri="{FF2B5EF4-FFF2-40B4-BE49-F238E27FC236}">
                <a16:creationId xmlns:a16="http://schemas.microsoft.com/office/drawing/2014/main" id="{E3549136-4BDE-2758-C286-88A137EC058C}"/>
              </a:ext>
            </a:extLst>
          </p:cNvPr>
          <p:cNvSpPr txBox="1"/>
          <p:nvPr/>
        </p:nvSpPr>
        <p:spPr>
          <a:xfrm>
            <a:off x="375557" y="8341041"/>
            <a:ext cx="17687593" cy="523220"/>
          </a:xfrm>
          <a:prstGeom prst="rect">
            <a:avLst/>
          </a:prstGeom>
          <a:noFill/>
        </p:spPr>
        <p:txBody>
          <a:bodyPr wrap="square" rtlCol="0">
            <a:spAutoFit/>
          </a:bodyPr>
          <a:lstStyle/>
          <a:p>
            <a:endParaRPr lang="en-US" dirty="0"/>
          </a:p>
          <a:p>
            <a:endParaRPr lang="en-GB" dirty="0"/>
          </a:p>
        </p:txBody>
      </p:sp>
    </p:spTree>
    <p:extLst>
      <p:ext uri="{BB962C8B-B14F-4D97-AF65-F5344CB8AC3E}">
        <p14:creationId xmlns:p14="http://schemas.microsoft.com/office/powerpoint/2010/main" val="368391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07"/>
        <p:cNvGrpSpPr/>
        <p:nvPr/>
      </p:nvGrpSpPr>
      <p:grpSpPr>
        <a:xfrm>
          <a:off x="0" y="0"/>
          <a:ext cx="0" cy="0"/>
          <a:chOff x="0" y="0"/>
          <a:chExt cx="0" cy="0"/>
        </a:xfrm>
      </p:grpSpPr>
      <p:grpSp>
        <p:nvGrpSpPr>
          <p:cNvPr id="411" name="Google Shape;411;p28"/>
          <p:cNvGrpSpPr/>
          <p:nvPr/>
        </p:nvGrpSpPr>
        <p:grpSpPr>
          <a:xfrm>
            <a:off x="12709556" y="344938"/>
            <a:ext cx="2245834" cy="683762"/>
            <a:chOff x="0" y="-38100"/>
            <a:chExt cx="591495" cy="180085"/>
          </a:xfrm>
        </p:grpSpPr>
        <p:sp>
          <p:nvSpPr>
            <p:cNvPr id="412" name="Google Shape;412;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4" name="Google Shape;414;p28"/>
          <p:cNvGrpSpPr/>
          <p:nvPr/>
        </p:nvGrpSpPr>
        <p:grpSpPr>
          <a:xfrm>
            <a:off x="10101484" y="344938"/>
            <a:ext cx="2245834" cy="683762"/>
            <a:chOff x="0" y="-38100"/>
            <a:chExt cx="591495" cy="180085"/>
          </a:xfrm>
        </p:grpSpPr>
        <p:sp>
          <p:nvSpPr>
            <p:cNvPr id="415" name="Google Shape;415;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28"/>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418" name="Google Shape;418;p28"/>
          <p:cNvSpPr txBox="1"/>
          <p:nvPr/>
        </p:nvSpPr>
        <p:spPr>
          <a:xfrm>
            <a:off x="12831287" y="586747"/>
            <a:ext cx="200237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Funnel Analysis</a:t>
            </a:r>
            <a:endParaRPr dirty="0"/>
          </a:p>
        </p:txBody>
      </p:sp>
      <p:grpSp>
        <p:nvGrpSpPr>
          <p:cNvPr id="419" name="Google Shape;419;p28"/>
          <p:cNvGrpSpPr/>
          <p:nvPr/>
        </p:nvGrpSpPr>
        <p:grpSpPr>
          <a:xfrm>
            <a:off x="15317628" y="344938"/>
            <a:ext cx="2245834" cy="683762"/>
            <a:chOff x="0" y="-38100"/>
            <a:chExt cx="591495" cy="180085"/>
          </a:xfrm>
        </p:grpSpPr>
        <p:sp>
          <p:nvSpPr>
            <p:cNvPr id="420" name="Google Shape;420;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2" name="Google Shape;422;p28"/>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423" name="Google Shape;423;p28"/>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427" name="Google Shape;427;p28"/>
          <p:cNvSpPr txBox="1"/>
          <p:nvPr/>
        </p:nvSpPr>
        <p:spPr>
          <a:xfrm>
            <a:off x="724538" y="586747"/>
            <a:ext cx="474885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Metro Car</a:t>
            </a:r>
            <a:endParaRPr dirty="0"/>
          </a:p>
        </p:txBody>
      </p:sp>
      <p:sp>
        <p:nvSpPr>
          <p:cNvPr id="3" name="Google Shape;261;p22">
            <a:extLst>
              <a:ext uri="{FF2B5EF4-FFF2-40B4-BE49-F238E27FC236}">
                <a16:creationId xmlns:a16="http://schemas.microsoft.com/office/drawing/2014/main" id="{824E68FD-5D2C-E27D-0F68-ED2FA77BFF16}"/>
              </a:ext>
            </a:extLst>
          </p:cNvPr>
          <p:cNvSpPr txBox="1"/>
          <p:nvPr/>
        </p:nvSpPr>
        <p:spPr>
          <a:xfrm>
            <a:off x="3707065" y="1173361"/>
            <a:ext cx="9002491" cy="110799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000" b="1" i="0" u="none" strike="noStrike" cap="none" dirty="0">
                <a:solidFill>
                  <a:srgbClr val="A5DF5A"/>
                </a:solidFill>
                <a:latin typeface="Montserrat SemiBold"/>
                <a:ea typeface="Montserrat SemiBold"/>
                <a:cs typeface="Montserrat SemiBold"/>
                <a:sym typeface="Montserrat SemiBold"/>
              </a:rPr>
              <a:t>Funnel Stage Analysis</a:t>
            </a:r>
            <a:endParaRPr lang="en-US" sz="6000" dirty="0"/>
          </a:p>
        </p:txBody>
      </p:sp>
      <p:sp>
        <p:nvSpPr>
          <p:cNvPr id="9" name="TextBox 8">
            <a:extLst>
              <a:ext uri="{FF2B5EF4-FFF2-40B4-BE49-F238E27FC236}">
                <a16:creationId xmlns:a16="http://schemas.microsoft.com/office/drawing/2014/main" id="{96B67516-3EED-9E19-F5A6-CE0B6FA95881}"/>
              </a:ext>
            </a:extLst>
          </p:cNvPr>
          <p:cNvSpPr txBox="1"/>
          <p:nvPr/>
        </p:nvSpPr>
        <p:spPr>
          <a:xfrm>
            <a:off x="3406630" y="2027898"/>
            <a:ext cx="10904516" cy="923330"/>
          </a:xfrm>
          <a:prstGeom prst="rect">
            <a:avLst/>
          </a:prstGeom>
          <a:noFill/>
        </p:spPr>
        <p:txBody>
          <a:bodyPr wrap="square" rtlCol="0">
            <a:spAutoFit/>
          </a:bodyPr>
          <a:lstStyle/>
          <a:p>
            <a:r>
              <a:rPr lang="en-GB" sz="5400" dirty="0"/>
              <a:t>Customer Funnel by Age Group</a:t>
            </a:r>
          </a:p>
        </p:txBody>
      </p:sp>
      <p:pic>
        <p:nvPicPr>
          <p:cNvPr id="4" name="Picture 3">
            <a:extLst>
              <a:ext uri="{FF2B5EF4-FFF2-40B4-BE49-F238E27FC236}">
                <a16:creationId xmlns:a16="http://schemas.microsoft.com/office/drawing/2014/main" id="{CA7F4DEA-9A6B-3CB0-44FC-BBE2B413B74D}"/>
              </a:ext>
            </a:extLst>
          </p:cNvPr>
          <p:cNvPicPr>
            <a:picLocks noChangeAspect="1"/>
          </p:cNvPicPr>
          <p:nvPr/>
        </p:nvPicPr>
        <p:blipFill>
          <a:blip r:embed="rId3"/>
          <a:stretch>
            <a:fillRect/>
          </a:stretch>
        </p:blipFill>
        <p:spPr>
          <a:xfrm>
            <a:off x="962526" y="2951228"/>
            <a:ext cx="15929811" cy="6586147"/>
          </a:xfrm>
          <a:prstGeom prst="rect">
            <a:avLst/>
          </a:prstGeom>
        </p:spPr>
      </p:pic>
      <p:sp>
        <p:nvSpPr>
          <p:cNvPr id="6" name="TextBox 5">
            <a:extLst>
              <a:ext uri="{FF2B5EF4-FFF2-40B4-BE49-F238E27FC236}">
                <a16:creationId xmlns:a16="http://schemas.microsoft.com/office/drawing/2014/main" id="{22345FCD-BF3F-EAF8-9B32-F9CA3336142E}"/>
              </a:ext>
            </a:extLst>
          </p:cNvPr>
          <p:cNvSpPr txBox="1"/>
          <p:nvPr/>
        </p:nvSpPr>
        <p:spPr>
          <a:xfrm>
            <a:off x="962526" y="8697530"/>
            <a:ext cx="15929811" cy="461665"/>
          </a:xfrm>
          <a:prstGeom prst="rect">
            <a:avLst/>
          </a:prstGeom>
          <a:noFill/>
        </p:spPr>
        <p:txBody>
          <a:bodyPr wrap="square" rtlCol="0">
            <a:spAutoFit/>
          </a:bodyPr>
          <a:lstStyle/>
          <a:p>
            <a:pPr algn="ctr"/>
            <a:r>
              <a:rPr lang="en-US" sz="2400" dirty="0"/>
              <a:t>"Approximately 5,985 app downloads and 5,304 user records have null or unknown age range values."</a:t>
            </a:r>
            <a:endParaRPr lang="en-GB" sz="2400" dirty="0">
              <a:latin typeface="Montserrat" panose="00000500000000000000" pitchFamily="2" charset="0"/>
            </a:endParaRPr>
          </a:p>
        </p:txBody>
      </p:sp>
    </p:spTree>
    <p:extLst>
      <p:ext uri="{BB962C8B-B14F-4D97-AF65-F5344CB8AC3E}">
        <p14:creationId xmlns:p14="http://schemas.microsoft.com/office/powerpoint/2010/main" val="167690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07"/>
        <p:cNvGrpSpPr/>
        <p:nvPr/>
      </p:nvGrpSpPr>
      <p:grpSpPr>
        <a:xfrm>
          <a:off x="0" y="0"/>
          <a:ext cx="0" cy="0"/>
          <a:chOff x="0" y="0"/>
          <a:chExt cx="0" cy="0"/>
        </a:xfrm>
      </p:grpSpPr>
      <p:grpSp>
        <p:nvGrpSpPr>
          <p:cNvPr id="411" name="Google Shape;411;p28"/>
          <p:cNvGrpSpPr/>
          <p:nvPr/>
        </p:nvGrpSpPr>
        <p:grpSpPr>
          <a:xfrm>
            <a:off x="12709556" y="344938"/>
            <a:ext cx="2245834" cy="683762"/>
            <a:chOff x="0" y="-38100"/>
            <a:chExt cx="591495" cy="180085"/>
          </a:xfrm>
        </p:grpSpPr>
        <p:sp>
          <p:nvSpPr>
            <p:cNvPr id="412" name="Google Shape;412;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4" name="Google Shape;414;p28"/>
          <p:cNvGrpSpPr/>
          <p:nvPr/>
        </p:nvGrpSpPr>
        <p:grpSpPr>
          <a:xfrm>
            <a:off x="10101484" y="344938"/>
            <a:ext cx="2245834" cy="683762"/>
            <a:chOff x="0" y="-38100"/>
            <a:chExt cx="591495" cy="180085"/>
          </a:xfrm>
        </p:grpSpPr>
        <p:sp>
          <p:nvSpPr>
            <p:cNvPr id="415" name="Google Shape;415;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28"/>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418" name="Google Shape;418;p28"/>
          <p:cNvSpPr txBox="1"/>
          <p:nvPr/>
        </p:nvSpPr>
        <p:spPr>
          <a:xfrm>
            <a:off x="12831287" y="586747"/>
            <a:ext cx="200237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Funnel Analysis</a:t>
            </a:r>
            <a:endParaRPr dirty="0"/>
          </a:p>
        </p:txBody>
      </p:sp>
      <p:grpSp>
        <p:nvGrpSpPr>
          <p:cNvPr id="419" name="Google Shape;419;p28"/>
          <p:cNvGrpSpPr/>
          <p:nvPr/>
        </p:nvGrpSpPr>
        <p:grpSpPr>
          <a:xfrm>
            <a:off x="15317628" y="344938"/>
            <a:ext cx="2245834" cy="683762"/>
            <a:chOff x="0" y="-38100"/>
            <a:chExt cx="591495" cy="180085"/>
          </a:xfrm>
        </p:grpSpPr>
        <p:sp>
          <p:nvSpPr>
            <p:cNvPr id="420" name="Google Shape;420;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2" name="Google Shape;422;p28"/>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423" name="Google Shape;423;p28"/>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427" name="Google Shape;427;p28"/>
          <p:cNvSpPr txBox="1"/>
          <p:nvPr/>
        </p:nvSpPr>
        <p:spPr>
          <a:xfrm>
            <a:off x="724538" y="586747"/>
            <a:ext cx="474885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Metro Car</a:t>
            </a:r>
            <a:endParaRPr dirty="0"/>
          </a:p>
        </p:txBody>
      </p:sp>
      <p:sp>
        <p:nvSpPr>
          <p:cNvPr id="3" name="Google Shape;261;p22">
            <a:extLst>
              <a:ext uri="{FF2B5EF4-FFF2-40B4-BE49-F238E27FC236}">
                <a16:creationId xmlns:a16="http://schemas.microsoft.com/office/drawing/2014/main" id="{824E68FD-5D2C-E27D-0F68-ED2FA77BFF16}"/>
              </a:ext>
            </a:extLst>
          </p:cNvPr>
          <p:cNvSpPr txBox="1"/>
          <p:nvPr/>
        </p:nvSpPr>
        <p:spPr>
          <a:xfrm>
            <a:off x="3707065" y="1173361"/>
            <a:ext cx="9002491" cy="110799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000" b="1" i="0" u="none" strike="noStrike" cap="none" dirty="0">
                <a:solidFill>
                  <a:srgbClr val="A5DF5A"/>
                </a:solidFill>
                <a:latin typeface="Montserrat SemiBold"/>
                <a:ea typeface="Montserrat SemiBold"/>
                <a:cs typeface="Montserrat SemiBold"/>
                <a:sym typeface="Montserrat SemiBold"/>
              </a:rPr>
              <a:t>Funnel Stage Analysis</a:t>
            </a:r>
            <a:endParaRPr lang="en-US" sz="6000" dirty="0"/>
          </a:p>
        </p:txBody>
      </p:sp>
      <p:sp>
        <p:nvSpPr>
          <p:cNvPr id="9" name="TextBox 8">
            <a:extLst>
              <a:ext uri="{FF2B5EF4-FFF2-40B4-BE49-F238E27FC236}">
                <a16:creationId xmlns:a16="http://schemas.microsoft.com/office/drawing/2014/main" id="{96B67516-3EED-9E19-F5A6-CE0B6FA95881}"/>
              </a:ext>
            </a:extLst>
          </p:cNvPr>
          <p:cNvSpPr txBox="1"/>
          <p:nvPr/>
        </p:nvSpPr>
        <p:spPr>
          <a:xfrm>
            <a:off x="898071" y="2027898"/>
            <a:ext cx="15626443" cy="923330"/>
          </a:xfrm>
          <a:prstGeom prst="rect">
            <a:avLst/>
          </a:prstGeom>
          <a:noFill/>
        </p:spPr>
        <p:txBody>
          <a:bodyPr wrap="square" rtlCol="0">
            <a:spAutoFit/>
          </a:bodyPr>
          <a:lstStyle/>
          <a:p>
            <a:r>
              <a:rPr lang="en-GB" sz="5400" dirty="0"/>
              <a:t>Distribution of Ride Requests Throughout the Day</a:t>
            </a:r>
          </a:p>
        </p:txBody>
      </p:sp>
      <p:pic>
        <p:nvPicPr>
          <p:cNvPr id="8" name="Picture 7">
            <a:extLst>
              <a:ext uri="{FF2B5EF4-FFF2-40B4-BE49-F238E27FC236}">
                <a16:creationId xmlns:a16="http://schemas.microsoft.com/office/drawing/2014/main" id="{60890592-F2EA-0EDC-F367-714768EEAC07}"/>
              </a:ext>
            </a:extLst>
          </p:cNvPr>
          <p:cNvPicPr>
            <a:picLocks noChangeAspect="1"/>
          </p:cNvPicPr>
          <p:nvPr/>
        </p:nvPicPr>
        <p:blipFill>
          <a:blip r:embed="rId3"/>
          <a:stretch>
            <a:fillRect/>
          </a:stretch>
        </p:blipFill>
        <p:spPr>
          <a:xfrm>
            <a:off x="1098884" y="3135894"/>
            <a:ext cx="16090232" cy="6212055"/>
          </a:xfrm>
          <a:prstGeom prst="rect">
            <a:avLst/>
          </a:prstGeom>
        </p:spPr>
      </p:pic>
    </p:spTree>
    <p:extLst>
      <p:ext uri="{BB962C8B-B14F-4D97-AF65-F5344CB8AC3E}">
        <p14:creationId xmlns:p14="http://schemas.microsoft.com/office/powerpoint/2010/main" val="2526172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07"/>
        <p:cNvGrpSpPr/>
        <p:nvPr/>
      </p:nvGrpSpPr>
      <p:grpSpPr>
        <a:xfrm>
          <a:off x="0" y="0"/>
          <a:ext cx="0" cy="0"/>
          <a:chOff x="0" y="0"/>
          <a:chExt cx="0" cy="0"/>
        </a:xfrm>
      </p:grpSpPr>
      <p:grpSp>
        <p:nvGrpSpPr>
          <p:cNvPr id="411" name="Google Shape;411;p28"/>
          <p:cNvGrpSpPr/>
          <p:nvPr/>
        </p:nvGrpSpPr>
        <p:grpSpPr>
          <a:xfrm>
            <a:off x="12709556" y="344938"/>
            <a:ext cx="2245834" cy="683762"/>
            <a:chOff x="0" y="-38100"/>
            <a:chExt cx="591495" cy="180085"/>
          </a:xfrm>
        </p:grpSpPr>
        <p:sp>
          <p:nvSpPr>
            <p:cNvPr id="412" name="Google Shape;412;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4" name="Google Shape;414;p28"/>
          <p:cNvGrpSpPr/>
          <p:nvPr/>
        </p:nvGrpSpPr>
        <p:grpSpPr>
          <a:xfrm>
            <a:off x="10101484" y="344938"/>
            <a:ext cx="2245834" cy="683762"/>
            <a:chOff x="0" y="-38100"/>
            <a:chExt cx="591495" cy="180085"/>
          </a:xfrm>
        </p:grpSpPr>
        <p:sp>
          <p:nvSpPr>
            <p:cNvPr id="415" name="Google Shape;415;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28"/>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418" name="Google Shape;418;p28"/>
          <p:cNvSpPr txBox="1"/>
          <p:nvPr/>
        </p:nvSpPr>
        <p:spPr>
          <a:xfrm>
            <a:off x="12831287" y="586747"/>
            <a:ext cx="200237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Funnel Analysis</a:t>
            </a:r>
            <a:endParaRPr dirty="0"/>
          </a:p>
        </p:txBody>
      </p:sp>
      <p:grpSp>
        <p:nvGrpSpPr>
          <p:cNvPr id="419" name="Google Shape;419;p28"/>
          <p:cNvGrpSpPr/>
          <p:nvPr/>
        </p:nvGrpSpPr>
        <p:grpSpPr>
          <a:xfrm>
            <a:off x="15317628" y="344938"/>
            <a:ext cx="2245834" cy="683762"/>
            <a:chOff x="0" y="-38100"/>
            <a:chExt cx="591495" cy="180085"/>
          </a:xfrm>
        </p:grpSpPr>
        <p:sp>
          <p:nvSpPr>
            <p:cNvPr id="420" name="Google Shape;420;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2" name="Google Shape;422;p28"/>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423" name="Google Shape;423;p28"/>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427" name="Google Shape;427;p28"/>
          <p:cNvSpPr txBox="1"/>
          <p:nvPr/>
        </p:nvSpPr>
        <p:spPr>
          <a:xfrm>
            <a:off x="724538" y="586747"/>
            <a:ext cx="474885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Metro Car</a:t>
            </a:r>
            <a:endParaRPr dirty="0"/>
          </a:p>
        </p:txBody>
      </p:sp>
      <p:sp>
        <p:nvSpPr>
          <p:cNvPr id="3" name="Google Shape;261;p22">
            <a:extLst>
              <a:ext uri="{FF2B5EF4-FFF2-40B4-BE49-F238E27FC236}">
                <a16:creationId xmlns:a16="http://schemas.microsoft.com/office/drawing/2014/main" id="{824E68FD-5D2C-E27D-0F68-ED2FA77BFF16}"/>
              </a:ext>
            </a:extLst>
          </p:cNvPr>
          <p:cNvSpPr txBox="1"/>
          <p:nvPr/>
        </p:nvSpPr>
        <p:spPr>
          <a:xfrm>
            <a:off x="3707065" y="1173361"/>
            <a:ext cx="9002491" cy="110799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000" b="1" i="0" u="none" strike="noStrike" cap="none" dirty="0">
                <a:solidFill>
                  <a:srgbClr val="A5DF5A"/>
                </a:solidFill>
                <a:latin typeface="Montserrat SemiBold"/>
                <a:ea typeface="Montserrat SemiBold"/>
                <a:cs typeface="Montserrat SemiBold"/>
                <a:sym typeface="Montserrat SemiBold"/>
              </a:rPr>
              <a:t>Funnel Stage Analysis</a:t>
            </a:r>
            <a:endParaRPr lang="en-US" sz="6000" dirty="0"/>
          </a:p>
        </p:txBody>
      </p:sp>
      <p:sp>
        <p:nvSpPr>
          <p:cNvPr id="9" name="TextBox 8">
            <a:extLst>
              <a:ext uri="{FF2B5EF4-FFF2-40B4-BE49-F238E27FC236}">
                <a16:creationId xmlns:a16="http://schemas.microsoft.com/office/drawing/2014/main" id="{96B67516-3EED-9E19-F5A6-CE0B6FA95881}"/>
              </a:ext>
            </a:extLst>
          </p:cNvPr>
          <p:cNvSpPr txBox="1"/>
          <p:nvPr/>
        </p:nvSpPr>
        <p:spPr>
          <a:xfrm>
            <a:off x="4359729" y="2027898"/>
            <a:ext cx="7870371" cy="923330"/>
          </a:xfrm>
          <a:prstGeom prst="rect">
            <a:avLst/>
          </a:prstGeom>
          <a:noFill/>
        </p:spPr>
        <p:txBody>
          <a:bodyPr wrap="square" rtlCol="0">
            <a:spAutoFit/>
          </a:bodyPr>
          <a:lstStyle/>
          <a:p>
            <a:pPr algn="ctr"/>
            <a:r>
              <a:rPr lang="en-GB" sz="5400" dirty="0"/>
              <a:t>App Downloads Funnel</a:t>
            </a:r>
          </a:p>
        </p:txBody>
      </p:sp>
      <p:pic>
        <p:nvPicPr>
          <p:cNvPr id="4" name="Picture 3">
            <a:extLst>
              <a:ext uri="{FF2B5EF4-FFF2-40B4-BE49-F238E27FC236}">
                <a16:creationId xmlns:a16="http://schemas.microsoft.com/office/drawing/2014/main" id="{949FD5CD-4B3B-CF05-B044-8DFC7997EB2C}"/>
              </a:ext>
            </a:extLst>
          </p:cNvPr>
          <p:cNvPicPr>
            <a:picLocks noChangeAspect="1"/>
          </p:cNvPicPr>
          <p:nvPr/>
        </p:nvPicPr>
        <p:blipFill>
          <a:blip r:embed="rId3"/>
          <a:stretch>
            <a:fillRect/>
          </a:stretch>
        </p:blipFill>
        <p:spPr>
          <a:xfrm>
            <a:off x="1251284" y="2951228"/>
            <a:ext cx="16026063" cy="6846173"/>
          </a:xfrm>
          <a:prstGeom prst="rect">
            <a:avLst/>
          </a:prstGeom>
        </p:spPr>
      </p:pic>
    </p:spTree>
    <p:extLst>
      <p:ext uri="{BB962C8B-B14F-4D97-AF65-F5344CB8AC3E}">
        <p14:creationId xmlns:p14="http://schemas.microsoft.com/office/powerpoint/2010/main" val="94514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506"/>
        <p:cNvGrpSpPr/>
        <p:nvPr/>
      </p:nvGrpSpPr>
      <p:grpSpPr>
        <a:xfrm>
          <a:off x="0" y="0"/>
          <a:ext cx="0" cy="0"/>
          <a:chOff x="0" y="0"/>
          <a:chExt cx="0" cy="0"/>
        </a:xfrm>
      </p:grpSpPr>
      <p:grpSp>
        <p:nvGrpSpPr>
          <p:cNvPr id="512" name="Google Shape;512;p32"/>
          <p:cNvGrpSpPr/>
          <p:nvPr/>
        </p:nvGrpSpPr>
        <p:grpSpPr>
          <a:xfrm>
            <a:off x="10101484" y="344938"/>
            <a:ext cx="2245834" cy="683762"/>
            <a:chOff x="0" y="-38100"/>
            <a:chExt cx="591495" cy="180085"/>
          </a:xfrm>
        </p:grpSpPr>
        <p:sp>
          <p:nvSpPr>
            <p:cNvPr id="513" name="Google Shape;513;p3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32"/>
          <p:cNvGrpSpPr/>
          <p:nvPr/>
        </p:nvGrpSpPr>
        <p:grpSpPr>
          <a:xfrm>
            <a:off x="12709268" y="344938"/>
            <a:ext cx="2245834" cy="683762"/>
            <a:chOff x="0" y="-38100"/>
            <a:chExt cx="591495" cy="180085"/>
          </a:xfrm>
        </p:grpSpPr>
        <p:sp>
          <p:nvSpPr>
            <p:cNvPr id="516" name="Google Shape;516;p3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32"/>
          <p:cNvGrpSpPr/>
          <p:nvPr/>
        </p:nvGrpSpPr>
        <p:grpSpPr>
          <a:xfrm>
            <a:off x="15317052" y="344938"/>
            <a:ext cx="2245834" cy="683762"/>
            <a:chOff x="0" y="-38100"/>
            <a:chExt cx="591495" cy="180085"/>
          </a:xfrm>
        </p:grpSpPr>
        <p:sp>
          <p:nvSpPr>
            <p:cNvPr id="519" name="Google Shape;519;p3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21" name="Google Shape;521;p3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522" name="Google Shape;522;p32"/>
          <p:cNvSpPr txBox="1"/>
          <p:nvPr/>
        </p:nvSpPr>
        <p:spPr>
          <a:xfrm>
            <a:off x="1028700" y="1233823"/>
            <a:ext cx="1623060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i="0" u="none" strike="noStrike" cap="none" dirty="0">
                <a:solidFill>
                  <a:srgbClr val="A5DF5A"/>
                </a:solidFill>
                <a:latin typeface="Assistant"/>
                <a:ea typeface="Assistant"/>
                <a:cs typeface="Assistant"/>
                <a:sym typeface="Assistant"/>
              </a:rPr>
              <a:t>RECOMMENDATIONS</a:t>
            </a:r>
            <a:endParaRPr dirty="0"/>
          </a:p>
        </p:txBody>
      </p:sp>
      <p:sp>
        <p:nvSpPr>
          <p:cNvPr id="531" name="Google Shape;531;p3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532" name="Google Shape;532;p32"/>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sp>
        <p:nvSpPr>
          <p:cNvPr id="533" name="Google Shape;533;p3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535" name="Google Shape;535;p32"/>
          <p:cNvSpPr txBox="1"/>
          <p:nvPr/>
        </p:nvSpPr>
        <p:spPr>
          <a:xfrm>
            <a:off x="724538" y="586747"/>
            <a:ext cx="4748854"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202020"/>
                </a:solidFill>
                <a:latin typeface="Montserrat"/>
                <a:ea typeface="Montserrat"/>
                <a:cs typeface="Montserrat"/>
                <a:sym typeface="Montserrat"/>
              </a:rPr>
              <a:t>Metro Car</a:t>
            </a:r>
            <a:endParaRPr dirty="0"/>
          </a:p>
        </p:txBody>
      </p:sp>
      <p:sp>
        <p:nvSpPr>
          <p:cNvPr id="2" name="TextBox 1">
            <a:extLst>
              <a:ext uri="{FF2B5EF4-FFF2-40B4-BE49-F238E27FC236}">
                <a16:creationId xmlns:a16="http://schemas.microsoft.com/office/drawing/2014/main" id="{9CDB659A-C514-0E3A-10BC-B19FEF35ECFF}"/>
              </a:ext>
            </a:extLst>
          </p:cNvPr>
          <p:cNvSpPr txBox="1"/>
          <p:nvPr/>
        </p:nvSpPr>
        <p:spPr>
          <a:xfrm>
            <a:off x="865415" y="2883904"/>
            <a:ext cx="16949057" cy="4974695"/>
          </a:xfrm>
          <a:prstGeom prst="rect">
            <a:avLst/>
          </a:prstGeom>
          <a:noFill/>
        </p:spPr>
        <p:txBody>
          <a:bodyPr wrap="square" rtlCol="0">
            <a:spAutoFit/>
          </a:bodyPr>
          <a:lstStyle/>
          <a:p>
            <a:pPr marL="457200" indent="-457200" algn="just">
              <a:lnSpc>
                <a:spcPct val="200000"/>
              </a:lnSpc>
              <a:buFont typeface="Arial" panose="020B0604020202020204" pitchFamily="34" charset="0"/>
              <a:buChar char="•"/>
            </a:pPr>
            <a:r>
              <a:rPr lang="en-US" sz="2800" b="1" dirty="0">
                <a:latin typeface="Montserrat" panose="00000500000000000000" pitchFamily="2" charset="0"/>
                <a:cs typeface="Times New Roman" panose="02020603050405020304" pitchFamily="18" charset="0"/>
              </a:rPr>
              <a:t>Simplify the signup process</a:t>
            </a:r>
            <a:r>
              <a:rPr lang="en-US" sz="2800" dirty="0">
                <a:latin typeface="Montserrat" panose="00000500000000000000" pitchFamily="2" charset="0"/>
                <a:cs typeface="Times New Roman" panose="02020603050405020304" pitchFamily="18" charset="0"/>
              </a:rPr>
              <a:t> </a:t>
            </a:r>
          </a:p>
          <a:p>
            <a:pPr marL="457200" indent="-457200" algn="just">
              <a:lnSpc>
                <a:spcPct val="200000"/>
              </a:lnSpc>
              <a:buFont typeface="Arial" panose="020B0604020202020204" pitchFamily="34" charset="0"/>
              <a:buChar char="•"/>
            </a:pPr>
            <a:r>
              <a:rPr lang="en-US" sz="2800" b="1" dirty="0">
                <a:latin typeface="Montserrat" panose="00000500000000000000" pitchFamily="2" charset="0"/>
                <a:cs typeface="Times New Roman" panose="02020603050405020304" pitchFamily="18" charset="0"/>
              </a:rPr>
              <a:t>Allocate marketing resources</a:t>
            </a:r>
            <a:r>
              <a:rPr lang="en-US" sz="2800" dirty="0">
                <a:latin typeface="Montserrat" panose="00000500000000000000" pitchFamily="2" charset="0"/>
                <a:cs typeface="Times New Roman" panose="02020603050405020304" pitchFamily="18" charset="0"/>
              </a:rPr>
              <a:t> </a:t>
            </a:r>
          </a:p>
          <a:p>
            <a:pPr marL="457200" indent="-457200" algn="just">
              <a:lnSpc>
                <a:spcPct val="200000"/>
              </a:lnSpc>
              <a:buFont typeface="Arial" panose="020B0604020202020204" pitchFamily="34" charset="0"/>
              <a:buChar char="•"/>
            </a:pPr>
            <a:r>
              <a:rPr lang="en-US" sz="2800" b="1" dirty="0">
                <a:latin typeface="Montserrat" panose="00000500000000000000" pitchFamily="2" charset="0"/>
                <a:cs typeface="Times New Roman" panose="02020603050405020304" pitchFamily="18" charset="0"/>
              </a:rPr>
              <a:t>Target age groups with higher conversion rates</a:t>
            </a:r>
            <a:r>
              <a:rPr lang="en-US" sz="2800" dirty="0">
                <a:latin typeface="Montserrat" panose="00000500000000000000" pitchFamily="2" charset="0"/>
                <a:cs typeface="Times New Roman" panose="02020603050405020304" pitchFamily="18" charset="0"/>
              </a:rPr>
              <a:t> </a:t>
            </a:r>
          </a:p>
          <a:p>
            <a:pPr marL="457200" indent="-457200" algn="just">
              <a:lnSpc>
                <a:spcPct val="200000"/>
              </a:lnSpc>
              <a:buFont typeface="Arial" panose="020B0604020202020204" pitchFamily="34" charset="0"/>
              <a:buChar char="•"/>
            </a:pPr>
            <a:r>
              <a:rPr lang="en-US" sz="2800" b="1" dirty="0">
                <a:latin typeface="Montserrat" panose="00000500000000000000" pitchFamily="2" charset="0"/>
                <a:cs typeface="Times New Roman" panose="02020603050405020304" pitchFamily="18" charset="0"/>
              </a:rPr>
              <a:t>Enhance ride requests and driver acceptance</a:t>
            </a:r>
            <a:r>
              <a:rPr lang="en-US" sz="2800" dirty="0">
                <a:latin typeface="Montserrat" panose="00000500000000000000" pitchFamily="2" charset="0"/>
                <a:cs typeface="Times New Roman" panose="02020603050405020304" pitchFamily="18" charset="0"/>
              </a:rPr>
              <a:t> </a:t>
            </a:r>
          </a:p>
          <a:p>
            <a:pPr marL="457200" indent="-457200" algn="just">
              <a:lnSpc>
                <a:spcPct val="200000"/>
              </a:lnSpc>
              <a:buFont typeface="Arial" panose="020B0604020202020204" pitchFamily="34" charset="0"/>
              <a:buChar char="•"/>
            </a:pPr>
            <a:r>
              <a:rPr lang="en-US" sz="2800" b="1" dirty="0">
                <a:latin typeface="Montserrat" panose="00000500000000000000" pitchFamily="2" charset="0"/>
                <a:cs typeface="Times New Roman" panose="02020603050405020304" pitchFamily="18" charset="0"/>
              </a:rPr>
              <a:t>Introduce surge pricing during peak demand periods</a:t>
            </a:r>
            <a:r>
              <a:rPr lang="en-US" sz="2800" dirty="0">
                <a:latin typeface="Montserrat" panose="00000500000000000000" pitchFamily="2" charset="0"/>
                <a:cs typeface="Times New Roman" panose="02020603050405020304" pitchFamily="18" charset="0"/>
              </a:rPr>
              <a:t> </a:t>
            </a:r>
          </a:p>
          <a:p>
            <a:pPr algn="just">
              <a:lnSpc>
                <a:spcPct val="150000"/>
              </a:lnSpc>
            </a:pPr>
            <a:endParaRPr lang="en-GB" sz="2800" dirty="0">
              <a:latin typeface="Montserrat" panose="00000500000000000000" pitchFamily="2"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Corporate Minimal World EV (Electric Vehicles) Day Presentation">
  <a:themeElements>
    <a:clrScheme name="Office">
      <a:dk1>
        <a:srgbClr val="000000"/>
      </a:dk1>
      <a:lt1>
        <a:srgbClr val="FFFFFF"/>
      </a:lt1>
      <a:dk2>
        <a:srgbClr val="A5DF5A"/>
      </a:dk2>
      <a:lt2>
        <a:srgbClr val="F0F0F0"/>
      </a:lt2>
      <a:accent1>
        <a:srgbClr val="888888"/>
      </a:accent1>
      <a:accent2>
        <a:srgbClr val="202020"/>
      </a:accent2>
      <a:accent3>
        <a:srgbClr val="97CC54"/>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915</Words>
  <Application>Microsoft Office PowerPoint</Application>
  <PresentationFormat>Custom</PresentationFormat>
  <Paragraphs>106</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Assistant</vt:lpstr>
      <vt:lpstr>Montserrat SemiBold</vt:lpstr>
      <vt:lpstr>Calibri</vt:lpstr>
      <vt:lpstr>Arial</vt:lpstr>
      <vt:lpstr>Montserrat</vt:lpstr>
      <vt:lpstr>Lucida Calligraphy</vt:lpstr>
      <vt:lpstr>Corporate Minimal World EV (Electric Vehicles) Day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Anju Ansel</dc:creator>
  <cp:lastModifiedBy>Anju Ansel</cp:lastModifiedBy>
  <cp:revision>8</cp:revision>
  <dcterms:modified xsi:type="dcterms:W3CDTF">2024-08-02T15:56:36Z</dcterms:modified>
</cp:coreProperties>
</file>